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9.jpg" ContentType="image/jpg"/>
  <Override PartName="/ppt/media/image12.jpg" ContentType="image/jpg"/>
  <Override PartName="/ppt/media/image21.jpg" ContentType="image/jpg"/>
  <Override PartName="/ppt/media/image22.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79" r:id="rId3"/>
    <p:sldId id="280" r:id="rId4"/>
    <p:sldId id="281" r:id="rId5"/>
    <p:sldId id="282" r:id="rId6"/>
    <p:sldId id="283" r:id="rId7"/>
    <p:sldId id="284" r:id="rId8"/>
    <p:sldId id="259" r:id="rId9"/>
    <p:sldId id="262"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7" r:id="rId23"/>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71" autoAdjust="0"/>
    <p:restoredTop sz="94660"/>
  </p:normalViewPr>
  <p:slideViewPr>
    <p:cSldViewPr snapToGrid="0">
      <p:cViewPr varScale="1">
        <p:scale>
          <a:sx n="47" d="100"/>
          <a:sy n="47" d="100"/>
        </p:scale>
        <p:origin x="210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EDA54F2B-FC3F-4540-A04E-D05B0B8FEF2C}" type="datetimeFigureOut">
              <a:rPr lang="es-ES" smtClean="0"/>
              <a:t>15/12/2023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A2BB001C-7083-4EA5-B7D6-F34E087FCA08}" type="slidenum">
              <a:rPr lang="es-ES" smtClean="0"/>
              <a:t>‹Nº›</a:t>
            </a:fld>
            <a:endParaRPr lang="es-ES"/>
          </a:p>
        </p:txBody>
      </p:sp>
    </p:spTree>
    <p:extLst>
      <p:ext uri="{BB962C8B-B14F-4D97-AF65-F5344CB8AC3E}">
        <p14:creationId xmlns:p14="http://schemas.microsoft.com/office/powerpoint/2010/main" val="4177583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DA54F2B-FC3F-4540-A04E-D05B0B8FEF2C}" type="datetimeFigureOut">
              <a:rPr lang="es-ES" smtClean="0"/>
              <a:t>15/12/2023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A2BB001C-7083-4EA5-B7D6-F34E087FCA08}" type="slidenum">
              <a:rPr lang="es-ES" smtClean="0"/>
              <a:t>‹Nº›</a:t>
            </a:fld>
            <a:endParaRPr lang="es-ES"/>
          </a:p>
        </p:txBody>
      </p:sp>
    </p:spTree>
    <p:extLst>
      <p:ext uri="{BB962C8B-B14F-4D97-AF65-F5344CB8AC3E}">
        <p14:creationId xmlns:p14="http://schemas.microsoft.com/office/powerpoint/2010/main" val="842952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DA54F2B-FC3F-4540-A04E-D05B0B8FEF2C}" type="datetimeFigureOut">
              <a:rPr lang="es-ES" smtClean="0"/>
              <a:t>15/12/2023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A2BB001C-7083-4EA5-B7D6-F34E087FCA08}" type="slidenum">
              <a:rPr lang="es-ES" smtClean="0"/>
              <a:t>‹Nº›</a:t>
            </a:fld>
            <a:endParaRPr lang="es-ES"/>
          </a:p>
        </p:txBody>
      </p:sp>
    </p:spTree>
    <p:extLst>
      <p:ext uri="{BB962C8B-B14F-4D97-AF65-F5344CB8AC3E}">
        <p14:creationId xmlns:p14="http://schemas.microsoft.com/office/powerpoint/2010/main" val="3661470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DA54F2B-FC3F-4540-A04E-D05B0B8FEF2C}" type="datetimeFigureOut">
              <a:rPr lang="es-ES" smtClean="0"/>
              <a:t>15/12/2023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A2BB001C-7083-4EA5-B7D6-F34E087FCA08}" type="slidenum">
              <a:rPr lang="es-ES" smtClean="0"/>
              <a:t>‹Nº›</a:t>
            </a:fld>
            <a:endParaRPr lang="es-ES"/>
          </a:p>
        </p:txBody>
      </p:sp>
    </p:spTree>
    <p:extLst>
      <p:ext uri="{BB962C8B-B14F-4D97-AF65-F5344CB8AC3E}">
        <p14:creationId xmlns:p14="http://schemas.microsoft.com/office/powerpoint/2010/main" val="3423668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EDA54F2B-FC3F-4540-A04E-D05B0B8FEF2C}" type="datetimeFigureOut">
              <a:rPr lang="es-ES" smtClean="0"/>
              <a:t>15/12/2023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A2BB001C-7083-4EA5-B7D6-F34E087FCA08}" type="slidenum">
              <a:rPr lang="es-ES" smtClean="0"/>
              <a:t>‹Nº›</a:t>
            </a:fld>
            <a:endParaRPr lang="es-ES"/>
          </a:p>
        </p:txBody>
      </p:sp>
    </p:spTree>
    <p:extLst>
      <p:ext uri="{BB962C8B-B14F-4D97-AF65-F5344CB8AC3E}">
        <p14:creationId xmlns:p14="http://schemas.microsoft.com/office/powerpoint/2010/main" val="2174725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EDA54F2B-FC3F-4540-A04E-D05B0B8FEF2C}" type="datetimeFigureOut">
              <a:rPr lang="es-ES" smtClean="0"/>
              <a:t>15/12/2023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A2BB001C-7083-4EA5-B7D6-F34E087FCA08}" type="slidenum">
              <a:rPr lang="es-ES" smtClean="0"/>
              <a:t>‹Nº›</a:t>
            </a:fld>
            <a:endParaRPr lang="es-ES"/>
          </a:p>
        </p:txBody>
      </p:sp>
    </p:spTree>
    <p:extLst>
      <p:ext uri="{BB962C8B-B14F-4D97-AF65-F5344CB8AC3E}">
        <p14:creationId xmlns:p14="http://schemas.microsoft.com/office/powerpoint/2010/main" val="973320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Content Placeholder 3"/>
          <p:cNvSpPr>
            <a:spLocks noGrp="1"/>
          </p:cNvSpPr>
          <p:nvPr>
            <p:ph sz="half" idx="2"/>
          </p:nvPr>
        </p:nvSpPr>
        <p:spPr>
          <a:xfrm>
            <a:off x="472381" y="3618442"/>
            <a:ext cx="2901255" cy="5322183"/>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Content Placeholder 5"/>
          <p:cNvSpPr>
            <a:spLocks noGrp="1"/>
          </p:cNvSpPr>
          <p:nvPr>
            <p:ph sz="quarter" idx="4"/>
          </p:nvPr>
        </p:nvSpPr>
        <p:spPr>
          <a:xfrm>
            <a:off x="3471863" y="3618442"/>
            <a:ext cx="2915543" cy="5322183"/>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EDA54F2B-FC3F-4540-A04E-D05B0B8FEF2C}" type="datetimeFigureOut">
              <a:rPr lang="es-ES" smtClean="0"/>
              <a:t>15/12/2023</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A2BB001C-7083-4EA5-B7D6-F34E087FCA08}" type="slidenum">
              <a:rPr lang="es-ES" smtClean="0"/>
              <a:t>‹Nº›</a:t>
            </a:fld>
            <a:endParaRPr lang="es-ES"/>
          </a:p>
        </p:txBody>
      </p:sp>
    </p:spTree>
    <p:extLst>
      <p:ext uri="{BB962C8B-B14F-4D97-AF65-F5344CB8AC3E}">
        <p14:creationId xmlns:p14="http://schemas.microsoft.com/office/powerpoint/2010/main" val="4089437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EDA54F2B-FC3F-4540-A04E-D05B0B8FEF2C}" type="datetimeFigureOut">
              <a:rPr lang="es-ES" smtClean="0"/>
              <a:t>15/12/2023</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A2BB001C-7083-4EA5-B7D6-F34E087FCA08}" type="slidenum">
              <a:rPr lang="es-ES" smtClean="0"/>
              <a:t>‹Nº›</a:t>
            </a:fld>
            <a:endParaRPr lang="es-ES"/>
          </a:p>
        </p:txBody>
      </p:sp>
    </p:spTree>
    <p:extLst>
      <p:ext uri="{BB962C8B-B14F-4D97-AF65-F5344CB8AC3E}">
        <p14:creationId xmlns:p14="http://schemas.microsoft.com/office/powerpoint/2010/main" val="3344955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A54F2B-FC3F-4540-A04E-D05B0B8FEF2C}" type="datetimeFigureOut">
              <a:rPr lang="es-ES" smtClean="0"/>
              <a:t>15/12/2023</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A2BB001C-7083-4EA5-B7D6-F34E087FCA08}" type="slidenum">
              <a:rPr lang="es-ES" smtClean="0"/>
              <a:t>‹Nº›</a:t>
            </a:fld>
            <a:endParaRPr lang="es-ES"/>
          </a:p>
        </p:txBody>
      </p:sp>
    </p:spTree>
    <p:extLst>
      <p:ext uri="{BB962C8B-B14F-4D97-AF65-F5344CB8AC3E}">
        <p14:creationId xmlns:p14="http://schemas.microsoft.com/office/powerpoint/2010/main" val="2222748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EDA54F2B-FC3F-4540-A04E-D05B0B8FEF2C}" type="datetimeFigureOut">
              <a:rPr lang="es-ES" smtClean="0"/>
              <a:t>15/12/2023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A2BB001C-7083-4EA5-B7D6-F34E087FCA08}" type="slidenum">
              <a:rPr lang="es-ES" smtClean="0"/>
              <a:t>‹Nº›</a:t>
            </a:fld>
            <a:endParaRPr lang="es-ES"/>
          </a:p>
        </p:txBody>
      </p:sp>
    </p:spTree>
    <p:extLst>
      <p:ext uri="{BB962C8B-B14F-4D97-AF65-F5344CB8AC3E}">
        <p14:creationId xmlns:p14="http://schemas.microsoft.com/office/powerpoint/2010/main" val="3854494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EDA54F2B-FC3F-4540-A04E-D05B0B8FEF2C}" type="datetimeFigureOut">
              <a:rPr lang="es-ES" smtClean="0"/>
              <a:t>15/12/2023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A2BB001C-7083-4EA5-B7D6-F34E087FCA08}" type="slidenum">
              <a:rPr lang="es-ES" smtClean="0"/>
              <a:t>‹Nº›</a:t>
            </a:fld>
            <a:endParaRPr lang="es-ES"/>
          </a:p>
        </p:txBody>
      </p:sp>
    </p:spTree>
    <p:extLst>
      <p:ext uri="{BB962C8B-B14F-4D97-AF65-F5344CB8AC3E}">
        <p14:creationId xmlns:p14="http://schemas.microsoft.com/office/powerpoint/2010/main" val="3533926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EDA54F2B-FC3F-4540-A04E-D05B0B8FEF2C}" type="datetimeFigureOut">
              <a:rPr lang="es-ES" smtClean="0"/>
              <a:t>15/12/2023</a:t>
            </a:fld>
            <a:endParaRPr lang="es-E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A2BB001C-7083-4EA5-B7D6-F34E087FCA08}" type="slidenum">
              <a:rPr lang="es-ES" smtClean="0"/>
              <a:t>‹Nº›</a:t>
            </a:fld>
            <a:endParaRPr lang="es-ES"/>
          </a:p>
        </p:txBody>
      </p:sp>
    </p:spTree>
    <p:extLst>
      <p:ext uri="{BB962C8B-B14F-4D97-AF65-F5344CB8AC3E}">
        <p14:creationId xmlns:p14="http://schemas.microsoft.com/office/powerpoint/2010/main" val="11794363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11.jfif"/></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20.sv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22.jp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sv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sv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8" Type="http://schemas.openxmlformats.org/officeDocument/2006/relationships/hyperlink" Target="https://www.sistemas-ps.com/impermeabilizacion/obra-nueva/ps-cover-150/" TargetMode="External"/><Relationship Id="rId13" Type="http://schemas.openxmlformats.org/officeDocument/2006/relationships/hyperlink" Target="https://www.sistemas-ps.com/impermeabilizacion/rehabilitacion/ps-cover-310/" TargetMode="External"/><Relationship Id="rId18" Type="http://schemas.openxmlformats.org/officeDocument/2006/relationships/hyperlink" Target="https://www.sistemas-ps.com/impermeabilizacion/estanqueidad/ps-thermalpools/" TargetMode="External"/><Relationship Id="rId3" Type="http://schemas.openxmlformats.org/officeDocument/2006/relationships/hyperlink" Target="https://www.sistemas-ps.com/impermeabilizacion/obra-nueva/ps-cover-100/" TargetMode="External"/><Relationship Id="rId21" Type="http://schemas.openxmlformats.org/officeDocument/2006/relationships/image" Target="../media/image35.png"/><Relationship Id="rId7" Type="http://schemas.openxmlformats.org/officeDocument/2006/relationships/hyperlink" Target="https://www.sistemas-ps.com/impermeabilizacion/obra-nueva/ps-cover-140/" TargetMode="External"/><Relationship Id="rId12" Type="http://schemas.openxmlformats.org/officeDocument/2006/relationships/hyperlink" Target="https://www.sistemas-ps.com/impermeabilizacion/rehabilitacion/ps-cover-300/" TargetMode="External"/><Relationship Id="rId17" Type="http://schemas.openxmlformats.org/officeDocument/2006/relationships/hyperlink" Target="https://www.sistemas-ps.com/impermeabilizacion/estanqueidad/ps-pools-510/" TargetMode="External"/><Relationship Id="rId2" Type="http://schemas.openxmlformats.org/officeDocument/2006/relationships/image" Target="../media/image3.jpeg"/><Relationship Id="rId16" Type="http://schemas.openxmlformats.org/officeDocument/2006/relationships/hyperlink" Target="https://www.sistemas-ps.com/impermeabilizacion/estanqueidad/ps-pools-410/" TargetMode="External"/><Relationship Id="rId20"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hyperlink" Target="https://www.sistemas-ps.com/impermeabilizacion/obra-nueva/ps-cover-130/" TargetMode="External"/><Relationship Id="rId11" Type="http://schemas.openxmlformats.org/officeDocument/2006/relationships/hyperlink" Target="https://www.sistemas-ps.com/impermeabilizacion/rehabilitacion/ps-cover-200.tr/" TargetMode="External"/><Relationship Id="rId5" Type="http://schemas.openxmlformats.org/officeDocument/2006/relationships/hyperlink" Target="https://www.sistemas-ps.com/impermeabilizacion/obra-nueva/ps-cover-120/" TargetMode="External"/><Relationship Id="rId15" Type="http://schemas.openxmlformats.org/officeDocument/2006/relationships/hyperlink" Target="https://www.sistemas-ps.com/impermeabilizacion/estanqueidad/ps-pools-400/" TargetMode="External"/><Relationship Id="rId10" Type="http://schemas.openxmlformats.org/officeDocument/2006/relationships/hyperlink" Target="https://www.sistemas-ps.com/impermeabilizacion/rehabilitacion/ps-cover-200.t/" TargetMode="External"/><Relationship Id="rId19" Type="http://schemas.openxmlformats.org/officeDocument/2006/relationships/image" Target="../media/image33.png"/><Relationship Id="rId4" Type="http://schemas.openxmlformats.org/officeDocument/2006/relationships/hyperlink" Target="https://www.sistemas-ps.com/impermeabilizacion/obra-nueva/ps-cover-110/" TargetMode="External"/><Relationship Id="rId9" Type="http://schemas.openxmlformats.org/officeDocument/2006/relationships/hyperlink" Target="https://www.sistemas-ps.com/impermeabilizacion/rehabilitacion/ps-cover-200/" TargetMode="External"/><Relationship Id="rId14" Type="http://schemas.openxmlformats.org/officeDocument/2006/relationships/hyperlink" Target="https://www.sistemas-ps.com/impermeabilizacion/rehabilitacion/ps-solarpanel/" TargetMode="External"/><Relationship Id="rId22" Type="http://schemas.openxmlformats.org/officeDocument/2006/relationships/image" Target="../media/image36.GIF"/></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www.sistemas-ps.com/" TargetMode="External"/><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58000" cy="9906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7" name="Imagen 6">
            <a:extLst>
              <a:ext uri="{FF2B5EF4-FFF2-40B4-BE49-F238E27FC236}">
                <a16:creationId xmlns:a16="http://schemas.microsoft.com/office/drawing/2014/main" id="{734F6E52-47FC-3A6D-0F0B-A849C1CFA3A2}"/>
              </a:ext>
            </a:extLst>
          </p:cNvPr>
          <p:cNvPicPr>
            <a:picLocks noChangeAspect="1"/>
          </p:cNvPicPr>
          <p:nvPr/>
        </p:nvPicPr>
        <p:blipFill>
          <a:blip r:embed="rId2">
            <a:extLst>
              <a:ext uri="{28A0092B-C50C-407E-A947-70E740481C1C}">
                <a14:useLocalDpi xmlns:a14="http://schemas.microsoft.com/office/drawing/2010/main" val="0"/>
              </a:ext>
            </a:extLst>
          </a:blip>
          <a:srcRect l="3846" r="3846"/>
          <a:stretch/>
        </p:blipFill>
        <p:spPr>
          <a:xfrm>
            <a:off x="20" y="10"/>
            <a:ext cx="6857980" cy="9905990"/>
          </a:xfrm>
          <a:prstGeom prst="rect">
            <a:avLst/>
          </a:prstGeom>
        </p:spPr>
      </p:pic>
      <p:sp>
        <p:nvSpPr>
          <p:cNvPr id="2" name="Título 1">
            <a:extLst>
              <a:ext uri="{FF2B5EF4-FFF2-40B4-BE49-F238E27FC236}">
                <a16:creationId xmlns:a16="http://schemas.microsoft.com/office/drawing/2014/main" id="{64C55763-EF25-2791-FEA8-DCABDB2D7EA1}"/>
              </a:ext>
            </a:extLst>
          </p:cNvPr>
          <p:cNvSpPr>
            <a:spLocks noGrp="1"/>
          </p:cNvSpPr>
          <p:nvPr>
            <p:ph type="ctrTitle"/>
          </p:nvPr>
        </p:nvSpPr>
        <p:spPr>
          <a:xfrm>
            <a:off x="0" y="5024846"/>
            <a:ext cx="6858000" cy="1426257"/>
          </a:xfrm>
          <a:solidFill>
            <a:schemeClr val="accent1">
              <a:lumMod val="20000"/>
              <a:lumOff val="80000"/>
            </a:schemeClr>
          </a:solidFill>
        </p:spPr>
        <p:txBody>
          <a:bodyPr>
            <a:normAutofit/>
          </a:bodyPr>
          <a:lstStyle/>
          <a:p>
            <a:pPr marL="12700">
              <a:spcBef>
                <a:spcPts val="100"/>
              </a:spcBef>
            </a:pPr>
            <a:r>
              <a:rPr lang="pt-BR" sz="4400" spc="-100" dirty="0">
                <a:solidFill>
                  <a:schemeClr val="bg1">
                    <a:lumMod val="65000"/>
                    <a:lumOff val="35000"/>
                  </a:schemeClr>
                </a:solidFill>
                <a:latin typeface="Arial"/>
                <a:cs typeface="Arial"/>
              </a:rPr>
              <a:t>MANUAL DE</a:t>
            </a:r>
            <a:br>
              <a:rPr lang="es-ES" sz="4400" dirty="0">
                <a:solidFill>
                  <a:schemeClr val="bg1">
                    <a:lumMod val="65000"/>
                    <a:lumOff val="35000"/>
                  </a:schemeClr>
                </a:solidFill>
              </a:rPr>
            </a:br>
            <a:r>
              <a:rPr lang="pt-BR" sz="4400" b="1" spc="-55" dirty="0">
                <a:solidFill>
                  <a:schemeClr val="bg1">
                    <a:lumMod val="65000"/>
                    <a:lumOff val="35000"/>
                  </a:schemeClr>
                </a:solidFill>
                <a:latin typeface="Arial"/>
                <a:cs typeface="Arial"/>
              </a:rPr>
              <a:t> IMPEMEABILIZACIÓN</a:t>
            </a:r>
            <a:endParaRPr lang="pt-BR" sz="4400" dirty="0">
              <a:solidFill>
                <a:schemeClr val="bg1">
                  <a:lumMod val="65000"/>
                  <a:lumOff val="35000"/>
                </a:schemeClr>
              </a:solidFill>
              <a:latin typeface="Arial"/>
              <a:cs typeface="Arial"/>
            </a:endParaRPr>
          </a:p>
        </p:txBody>
      </p:sp>
      <p:pic>
        <p:nvPicPr>
          <p:cNvPr id="5" name="Imagen 4" descr="Logotipo&#10;&#10;Descripción generada automáticamente">
            <a:extLst>
              <a:ext uri="{FF2B5EF4-FFF2-40B4-BE49-F238E27FC236}">
                <a16:creationId xmlns:a16="http://schemas.microsoft.com/office/drawing/2014/main" id="{956D6E13-5AF1-0910-55E5-D54C9679B2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6015" y="8317396"/>
            <a:ext cx="1495425" cy="1281113"/>
          </a:xfrm>
          <a:prstGeom prst="rect">
            <a:avLst/>
          </a:prstGeom>
        </p:spPr>
      </p:pic>
      <p:sp>
        <p:nvSpPr>
          <p:cNvPr id="4" name="CuadroTexto 3">
            <a:extLst>
              <a:ext uri="{FF2B5EF4-FFF2-40B4-BE49-F238E27FC236}">
                <a16:creationId xmlns:a16="http://schemas.microsoft.com/office/drawing/2014/main" id="{7C9D9BA6-B223-2E59-BBB2-1D853D80D10D}"/>
              </a:ext>
            </a:extLst>
          </p:cNvPr>
          <p:cNvSpPr txBox="1"/>
          <p:nvPr/>
        </p:nvSpPr>
        <p:spPr>
          <a:xfrm>
            <a:off x="0" y="6447748"/>
            <a:ext cx="6858000" cy="369332"/>
          </a:xfrm>
          <a:prstGeom prst="rect">
            <a:avLst/>
          </a:prstGeom>
          <a:noFill/>
        </p:spPr>
        <p:txBody>
          <a:bodyPr wrap="square">
            <a:spAutoFit/>
          </a:bodyPr>
          <a:lstStyle/>
          <a:p>
            <a:pPr algn="ctr"/>
            <a:r>
              <a:rPr lang="es-ES" sz="1800" b="0" i="0" dirty="0">
                <a:solidFill>
                  <a:schemeClr val="tx1">
                    <a:lumMod val="95000"/>
                  </a:schemeClr>
                </a:solidFill>
                <a:effectLst/>
                <a:latin typeface="Roboto" panose="02000000000000000000" pitchFamily="2" charset="0"/>
              </a:rPr>
              <a:t>Basado en la impermeabilización  liquida o continua</a:t>
            </a:r>
            <a:endParaRPr lang="es-ES" dirty="0">
              <a:solidFill>
                <a:schemeClr val="tx1">
                  <a:lumMod val="95000"/>
                </a:schemeClr>
              </a:solidFill>
            </a:endParaRPr>
          </a:p>
        </p:txBody>
      </p:sp>
    </p:spTree>
    <p:extLst>
      <p:ext uri="{BB962C8B-B14F-4D97-AF65-F5344CB8AC3E}">
        <p14:creationId xmlns:p14="http://schemas.microsoft.com/office/powerpoint/2010/main" val="374403191"/>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7" name="object 10">
            <a:extLst>
              <a:ext uri="{FF2B5EF4-FFF2-40B4-BE49-F238E27FC236}">
                <a16:creationId xmlns:a16="http://schemas.microsoft.com/office/drawing/2014/main" id="{64899ABA-E912-68D1-95B6-DEEC881FDC98}"/>
              </a:ext>
            </a:extLst>
          </p:cNvPr>
          <p:cNvPicPr/>
          <p:nvPr/>
        </p:nvPicPr>
        <p:blipFill rotWithShape="1">
          <a:blip r:embed="rId2" cstate="print">
            <a:duotone>
              <a:prstClr val="black"/>
              <a:schemeClr val="tx2">
                <a:tint val="45000"/>
                <a:satMod val="400000"/>
              </a:schemeClr>
            </a:duotone>
            <a:alphaModFix amt="25000"/>
          </a:blip>
          <a:srcRect l="3407" r="16297" b="-4"/>
          <a:stretch/>
        </p:blipFill>
        <p:spPr>
          <a:xfrm>
            <a:off x="20" y="10"/>
            <a:ext cx="6857980" cy="9905990"/>
          </a:xfrm>
          <a:prstGeom prst="rect">
            <a:avLst/>
          </a:prstGeom>
          <a:solidFill>
            <a:schemeClr val="bg2">
              <a:lumMod val="40000"/>
              <a:lumOff val="60000"/>
            </a:schemeClr>
          </a:solidFill>
        </p:spPr>
      </p:pic>
      <p:sp>
        <p:nvSpPr>
          <p:cNvPr id="6" name="CuadroTexto 5">
            <a:extLst>
              <a:ext uri="{FF2B5EF4-FFF2-40B4-BE49-F238E27FC236}">
                <a16:creationId xmlns:a16="http://schemas.microsoft.com/office/drawing/2014/main" id="{D8E9C26D-4941-8827-0F0C-BA95ED123CF2}"/>
              </a:ext>
            </a:extLst>
          </p:cNvPr>
          <p:cNvSpPr txBox="1"/>
          <p:nvPr/>
        </p:nvSpPr>
        <p:spPr>
          <a:xfrm>
            <a:off x="445467" y="654739"/>
            <a:ext cx="6000749" cy="2973058"/>
          </a:xfrm>
          <a:prstGeom prst="rect">
            <a:avLst/>
          </a:prstGeom>
          <a:noFill/>
        </p:spPr>
        <p:txBody>
          <a:bodyPr wrap="square">
            <a:spAutoFit/>
          </a:bodyPr>
          <a:lstStyle/>
          <a:p>
            <a:pPr marL="12700" marR="5080">
              <a:lnSpc>
                <a:spcPct val="136300"/>
              </a:lnSpc>
              <a:spcBef>
                <a:spcPts val="100"/>
              </a:spcBef>
            </a:pPr>
            <a:r>
              <a:rPr lang="es-ES" sz="2400" b="1" spc="-15" dirty="0">
                <a:solidFill>
                  <a:srgbClr val="000000"/>
                </a:solidFill>
                <a:latin typeface="+mj-lt"/>
              </a:rPr>
              <a:t>1) Precauciones</a:t>
            </a:r>
            <a:r>
              <a:rPr lang="es-ES" sz="2400" b="1" spc="-50" dirty="0">
                <a:solidFill>
                  <a:srgbClr val="000000"/>
                </a:solidFill>
                <a:latin typeface="+mj-lt"/>
              </a:rPr>
              <a:t> </a:t>
            </a:r>
            <a:r>
              <a:rPr lang="es-ES" sz="2400" b="1" spc="-5" dirty="0">
                <a:solidFill>
                  <a:srgbClr val="000000"/>
                </a:solidFill>
                <a:latin typeface="+mj-lt"/>
              </a:rPr>
              <a:t>y</a:t>
            </a:r>
            <a:r>
              <a:rPr lang="es-ES" sz="2400" b="1" spc="-10" dirty="0">
                <a:solidFill>
                  <a:srgbClr val="000000"/>
                </a:solidFill>
                <a:latin typeface="+mj-lt"/>
              </a:rPr>
              <a:t> </a:t>
            </a:r>
            <a:r>
              <a:rPr lang="es-ES" sz="2400" b="1" spc="-5" dirty="0">
                <a:solidFill>
                  <a:srgbClr val="000000"/>
                </a:solidFill>
                <a:latin typeface="+mj-lt"/>
              </a:rPr>
              <a:t>decisiones</a:t>
            </a:r>
            <a:r>
              <a:rPr lang="es-ES" sz="2400" b="1" spc="-50" dirty="0">
                <a:solidFill>
                  <a:srgbClr val="000000"/>
                </a:solidFill>
                <a:latin typeface="+mj-lt"/>
              </a:rPr>
              <a:t> </a:t>
            </a:r>
            <a:r>
              <a:rPr lang="es-ES" sz="2400" b="1" spc="-5" dirty="0">
                <a:solidFill>
                  <a:srgbClr val="000000"/>
                </a:solidFill>
                <a:latin typeface="+mj-lt"/>
              </a:rPr>
              <a:t>a </a:t>
            </a:r>
            <a:r>
              <a:rPr lang="es-ES" sz="2400" b="1" spc="-60" dirty="0">
                <a:solidFill>
                  <a:srgbClr val="000000"/>
                </a:solidFill>
                <a:latin typeface="+mj-lt"/>
              </a:rPr>
              <a:t>tomar</a:t>
            </a:r>
            <a:endParaRPr lang="es-ES" sz="2400" b="1" spc="-5" dirty="0">
              <a:solidFill>
                <a:schemeClr val="bg1"/>
              </a:solidFill>
              <a:latin typeface="+mj-lt"/>
              <a:cs typeface="Calibri Light"/>
            </a:endParaRPr>
          </a:p>
          <a:p>
            <a:pPr marL="12700">
              <a:lnSpc>
                <a:spcPct val="100000"/>
              </a:lnSpc>
              <a:spcBef>
                <a:spcPts val="800"/>
              </a:spcBef>
            </a:pPr>
            <a:r>
              <a:rPr lang="es-ES" sz="1400" dirty="0">
                <a:solidFill>
                  <a:schemeClr val="bg1"/>
                </a:solidFill>
                <a:latin typeface="+mj-lt"/>
                <a:cs typeface="Calibri Light"/>
              </a:rPr>
              <a:t>1.1.-</a:t>
            </a:r>
            <a:r>
              <a:rPr lang="es-ES" sz="1400" spc="-25" dirty="0">
                <a:solidFill>
                  <a:schemeClr val="bg1"/>
                </a:solidFill>
                <a:latin typeface="+mj-lt"/>
                <a:cs typeface="Calibri Light"/>
              </a:rPr>
              <a:t> </a:t>
            </a:r>
            <a:r>
              <a:rPr lang="es-ES" sz="1400" dirty="0">
                <a:solidFill>
                  <a:schemeClr val="bg1"/>
                </a:solidFill>
                <a:latin typeface="+mj-lt"/>
                <a:cs typeface="Calibri Light"/>
              </a:rPr>
              <a:t>Tie</a:t>
            </a:r>
            <a:r>
              <a:rPr lang="es-ES" sz="1400" spc="5" dirty="0">
                <a:solidFill>
                  <a:schemeClr val="bg1"/>
                </a:solidFill>
                <a:latin typeface="+mj-lt"/>
                <a:cs typeface="Calibri Light"/>
              </a:rPr>
              <a:t>m</a:t>
            </a:r>
            <a:r>
              <a:rPr lang="es-ES" sz="1400" dirty="0">
                <a:solidFill>
                  <a:schemeClr val="bg1"/>
                </a:solidFill>
                <a:latin typeface="+mj-lt"/>
                <a:cs typeface="Calibri Light"/>
              </a:rPr>
              <a:t>po</a:t>
            </a:r>
            <a:r>
              <a:rPr lang="es-ES" sz="1400" spc="-25" dirty="0">
                <a:solidFill>
                  <a:schemeClr val="bg1"/>
                </a:solidFill>
                <a:latin typeface="+mj-lt"/>
                <a:cs typeface="Calibri Light"/>
              </a:rPr>
              <a:t> </a:t>
            </a:r>
            <a:r>
              <a:rPr lang="es-ES" sz="1400" dirty="0">
                <a:solidFill>
                  <a:schemeClr val="bg1"/>
                </a:solidFill>
                <a:latin typeface="+mj-lt"/>
                <a:cs typeface="Calibri Light"/>
              </a:rPr>
              <a:t>de</a:t>
            </a:r>
            <a:r>
              <a:rPr lang="es-ES" sz="1400" spc="-75" dirty="0">
                <a:solidFill>
                  <a:schemeClr val="bg1"/>
                </a:solidFill>
                <a:latin typeface="+mj-lt"/>
                <a:cs typeface="Calibri Light"/>
              </a:rPr>
              <a:t> </a:t>
            </a:r>
            <a:r>
              <a:rPr lang="es-ES" sz="1400" spc="-5" dirty="0">
                <a:solidFill>
                  <a:schemeClr val="bg1"/>
                </a:solidFill>
                <a:latin typeface="+mj-lt"/>
                <a:cs typeface="Calibri Light"/>
              </a:rPr>
              <a:t>ej</a:t>
            </a:r>
            <a:r>
              <a:rPr lang="es-ES" sz="1400" dirty="0">
                <a:solidFill>
                  <a:schemeClr val="bg1"/>
                </a:solidFill>
                <a:latin typeface="+mj-lt"/>
                <a:cs typeface="Calibri Light"/>
              </a:rPr>
              <a:t>e</a:t>
            </a:r>
            <a:r>
              <a:rPr lang="es-ES" sz="1400" spc="-5" dirty="0">
                <a:solidFill>
                  <a:schemeClr val="bg1"/>
                </a:solidFill>
                <a:latin typeface="+mj-lt"/>
                <a:cs typeface="Calibri Light"/>
              </a:rPr>
              <a:t>c</a:t>
            </a:r>
            <a:r>
              <a:rPr lang="es-ES" sz="1400" dirty="0">
                <a:solidFill>
                  <a:schemeClr val="bg1"/>
                </a:solidFill>
                <a:latin typeface="+mj-lt"/>
                <a:cs typeface="Calibri Light"/>
              </a:rPr>
              <a:t>u</a:t>
            </a:r>
            <a:r>
              <a:rPr lang="es-ES" sz="1400" spc="-5" dirty="0">
                <a:solidFill>
                  <a:schemeClr val="bg1"/>
                </a:solidFill>
                <a:latin typeface="+mj-lt"/>
                <a:cs typeface="Calibri Light"/>
              </a:rPr>
              <a:t>c</a:t>
            </a:r>
            <a:r>
              <a:rPr lang="es-ES" sz="1400" dirty="0">
                <a:solidFill>
                  <a:schemeClr val="bg1"/>
                </a:solidFill>
                <a:latin typeface="+mj-lt"/>
                <a:cs typeface="Calibri Light"/>
              </a:rPr>
              <a:t>i</a:t>
            </a:r>
            <a:r>
              <a:rPr lang="es-ES" sz="1400" spc="-5" dirty="0">
                <a:solidFill>
                  <a:schemeClr val="bg1"/>
                </a:solidFill>
                <a:latin typeface="+mj-lt"/>
                <a:cs typeface="Calibri Light"/>
              </a:rPr>
              <a:t>ón.</a:t>
            </a:r>
            <a:endParaRPr lang="es-ES" sz="1400" dirty="0">
              <a:solidFill>
                <a:schemeClr val="bg1"/>
              </a:solidFill>
              <a:latin typeface="+mj-lt"/>
              <a:cs typeface="Calibri Light"/>
            </a:endParaRPr>
          </a:p>
          <a:p>
            <a:pPr marL="12700">
              <a:lnSpc>
                <a:spcPct val="100000"/>
              </a:lnSpc>
              <a:spcBef>
                <a:spcPts val="710"/>
              </a:spcBef>
            </a:pPr>
            <a:r>
              <a:rPr lang="es-ES" sz="1400" spc="-10" dirty="0">
                <a:solidFill>
                  <a:schemeClr val="bg1"/>
                </a:solidFill>
                <a:latin typeface="+mj-lt"/>
                <a:cs typeface="Calibri Light"/>
              </a:rPr>
              <a:t>1</a:t>
            </a:r>
            <a:r>
              <a:rPr lang="es-ES" sz="1400" dirty="0">
                <a:solidFill>
                  <a:schemeClr val="bg1"/>
                </a:solidFill>
                <a:latin typeface="+mj-lt"/>
                <a:cs typeface="Calibri Light"/>
              </a:rPr>
              <a:t>.2.-</a:t>
            </a:r>
            <a:r>
              <a:rPr lang="es-ES" sz="1400" spc="-25" dirty="0">
                <a:solidFill>
                  <a:schemeClr val="bg1"/>
                </a:solidFill>
                <a:latin typeface="+mj-lt"/>
                <a:cs typeface="Calibri Light"/>
              </a:rPr>
              <a:t> </a:t>
            </a:r>
            <a:r>
              <a:rPr lang="es-ES" sz="1400" spc="-10" dirty="0">
                <a:solidFill>
                  <a:schemeClr val="bg1"/>
                </a:solidFill>
                <a:latin typeface="+mj-lt"/>
                <a:cs typeface="Calibri Light"/>
              </a:rPr>
              <a:t>Ut</a:t>
            </a:r>
            <a:r>
              <a:rPr lang="es-ES" sz="1400" dirty="0">
                <a:solidFill>
                  <a:schemeClr val="bg1"/>
                </a:solidFill>
                <a:latin typeface="+mj-lt"/>
                <a:cs typeface="Calibri Light"/>
              </a:rPr>
              <a:t>ilidad</a:t>
            </a:r>
            <a:r>
              <a:rPr lang="es-ES" sz="1400" spc="-5" dirty="0">
                <a:solidFill>
                  <a:schemeClr val="bg1"/>
                </a:solidFill>
                <a:latin typeface="+mj-lt"/>
                <a:cs typeface="Calibri Light"/>
              </a:rPr>
              <a:t> </a:t>
            </a:r>
            <a:r>
              <a:rPr lang="es-ES" sz="1400" dirty="0">
                <a:solidFill>
                  <a:schemeClr val="bg1"/>
                </a:solidFill>
                <a:latin typeface="+mj-lt"/>
                <a:cs typeface="Calibri Light"/>
              </a:rPr>
              <a:t>del</a:t>
            </a:r>
            <a:r>
              <a:rPr lang="es-ES" sz="1400" spc="-75" dirty="0">
                <a:solidFill>
                  <a:schemeClr val="bg1"/>
                </a:solidFill>
                <a:latin typeface="+mj-lt"/>
                <a:cs typeface="Calibri Light"/>
              </a:rPr>
              <a:t> </a:t>
            </a:r>
            <a:r>
              <a:rPr lang="es-ES" sz="1400" spc="-30" dirty="0">
                <a:solidFill>
                  <a:schemeClr val="bg1"/>
                </a:solidFill>
                <a:latin typeface="+mj-lt"/>
                <a:cs typeface="Calibri Light"/>
              </a:rPr>
              <a:t>r</a:t>
            </a:r>
            <a:r>
              <a:rPr lang="es-ES" sz="1400" spc="-5" dirty="0">
                <a:solidFill>
                  <a:schemeClr val="bg1"/>
                </a:solidFill>
                <a:latin typeface="+mj-lt"/>
                <a:cs typeface="Calibri Light"/>
              </a:rPr>
              <a:t>ecu</a:t>
            </a:r>
            <a:r>
              <a:rPr lang="es-ES" sz="1400" dirty="0">
                <a:solidFill>
                  <a:schemeClr val="bg1"/>
                </a:solidFill>
                <a:latin typeface="+mj-lt"/>
                <a:cs typeface="Calibri Light"/>
              </a:rPr>
              <a:t>b</a:t>
            </a:r>
            <a:r>
              <a:rPr lang="es-ES" sz="1400" spc="-10" dirty="0">
                <a:solidFill>
                  <a:schemeClr val="bg1"/>
                </a:solidFill>
                <a:latin typeface="+mj-lt"/>
                <a:cs typeface="Calibri Light"/>
              </a:rPr>
              <a:t>r</a:t>
            </a:r>
            <a:r>
              <a:rPr lang="es-ES" sz="1400" dirty="0">
                <a:solidFill>
                  <a:schemeClr val="bg1"/>
                </a:solidFill>
                <a:latin typeface="+mj-lt"/>
                <a:cs typeface="Calibri Light"/>
              </a:rPr>
              <a:t>i</a:t>
            </a:r>
            <a:r>
              <a:rPr lang="es-ES" sz="1400" spc="-5" dirty="0">
                <a:solidFill>
                  <a:schemeClr val="bg1"/>
                </a:solidFill>
                <a:latin typeface="+mj-lt"/>
                <a:cs typeface="Calibri Light"/>
              </a:rPr>
              <a:t>m</a:t>
            </a:r>
            <a:r>
              <a:rPr lang="es-ES" sz="1400" dirty="0">
                <a:solidFill>
                  <a:schemeClr val="bg1"/>
                </a:solidFill>
                <a:latin typeface="+mj-lt"/>
                <a:cs typeface="Calibri Light"/>
              </a:rPr>
              <a:t>i</a:t>
            </a:r>
            <a:r>
              <a:rPr lang="es-ES" sz="1400" spc="-10" dirty="0">
                <a:solidFill>
                  <a:schemeClr val="bg1"/>
                </a:solidFill>
                <a:latin typeface="+mj-lt"/>
                <a:cs typeface="Calibri Light"/>
              </a:rPr>
              <a:t>e</a:t>
            </a:r>
            <a:r>
              <a:rPr lang="es-ES" sz="1400" spc="-35" dirty="0">
                <a:solidFill>
                  <a:schemeClr val="bg1"/>
                </a:solidFill>
                <a:latin typeface="+mj-lt"/>
                <a:cs typeface="Calibri Light"/>
              </a:rPr>
              <a:t>n</a:t>
            </a:r>
            <a:r>
              <a:rPr lang="es-ES" sz="1400" spc="-20" dirty="0">
                <a:solidFill>
                  <a:schemeClr val="bg1"/>
                </a:solidFill>
                <a:latin typeface="+mj-lt"/>
                <a:cs typeface="Calibri Light"/>
              </a:rPr>
              <a:t>t</a:t>
            </a:r>
            <a:r>
              <a:rPr lang="es-ES" sz="1400" spc="-15" dirty="0">
                <a:solidFill>
                  <a:schemeClr val="bg1"/>
                </a:solidFill>
                <a:latin typeface="+mj-lt"/>
                <a:cs typeface="Calibri Light"/>
              </a:rPr>
              <a:t>o</a:t>
            </a:r>
            <a:r>
              <a:rPr lang="es-ES" sz="1400" dirty="0">
                <a:solidFill>
                  <a:schemeClr val="bg1"/>
                </a:solidFill>
                <a:latin typeface="+mj-lt"/>
                <a:cs typeface="Calibri Light"/>
              </a:rPr>
              <a:t>.</a:t>
            </a:r>
          </a:p>
          <a:p>
            <a:pPr marL="12700" marR="998855">
              <a:lnSpc>
                <a:spcPct val="123600"/>
              </a:lnSpc>
              <a:spcBef>
                <a:spcPts val="305"/>
              </a:spcBef>
            </a:pPr>
            <a:r>
              <a:rPr lang="es-ES" sz="1400" dirty="0">
                <a:solidFill>
                  <a:schemeClr val="bg1"/>
                </a:solidFill>
                <a:latin typeface="+mj-lt"/>
                <a:cs typeface="Calibri Light"/>
              </a:rPr>
              <a:t>1.3.-</a:t>
            </a:r>
            <a:r>
              <a:rPr lang="es-ES" sz="1400" spc="-10" dirty="0">
                <a:solidFill>
                  <a:schemeClr val="bg1"/>
                </a:solidFill>
                <a:latin typeface="+mj-lt"/>
                <a:cs typeface="Calibri Light"/>
              </a:rPr>
              <a:t>H</a:t>
            </a:r>
            <a:r>
              <a:rPr lang="es-ES" sz="1400" dirty="0">
                <a:solidFill>
                  <a:schemeClr val="bg1"/>
                </a:solidFill>
                <a:latin typeface="+mj-lt"/>
                <a:cs typeface="Calibri Light"/>
              </a:rPr>
              <a:t>u</a:t>
            </a:r>
            <a:r>
              <a:rPr lang="es-ES" sz="1400" spc="5" dirty="0">
                <a:solidFill>
                  <a:schemeClr val="bg1"/>
                </a:solidFill>
                <a:latin typeface="+mj-lt"/>
                <a:cs typeface="Calibri Light"/>
              </a:rPr>
              <a:t>m</a:t>
            </a:r>
            <a:r>
              <a:rPr lang="es-ES" sz="1400" spc="-5" dirty="0">
                <a:solidFill>
                  <a:schemeClr val="bg1"/>
                </a:solidFill>
                <a:latin typeface="+mj-lt"/>
                <a:cs typeface="Calibri Light"/>
              </a:rPr>
              <a:t>e</a:t>
            </a:r>
            <a:r>
              <a:rPr lang="es-ES" sz="1400" dirty="0">
                <a:solidFill>
                  <a:schemeClr val="bg1"/>
                </a:solidFill>
                <a:latin typeface="+mj-lt"/>
                <a:cs typeface="Calibri Light"/>
              </a:rPr>
              <a:t>dad</a:t>
            </a:r>
            <a:r>
              <a:rPr lang="es-ES" sz="1400" spc="-30" dirty="0">
                <a:solidFill>
                  <a:schemeClr val="bg1"/>
                </a:solidFill>
                <a:latin typeface="+mj-lt"/>
                <a:cs typeface="Calibri Light"/>
              </a:rPr>
              <a:t> </a:t>
            </a:r>
            <a:r>
              <a:rPr lang="es-ES" sz="1400" dirty="0">
                <a:solidFill>
                  <a:schemeClr val="bg1"/>
                </a:solidFill>
                <a:latin typeface="+mj-lt"/>
                <a:cs typeface="Calibri Light"/>
              </a:rPr>
              <a:t>del</a:t>
            </a:r>
            <a:r>
              <a:rPr lang="es-ES" sz="1400" spc="-75" dirty="0">
                <a:solidFill>
                  <a:schemeClr val="bg1"/>
                </a:solidFill>
                <a:latin typeface="+mj-lt"/>
                <a:cs typeface="Calibri Light"/>
              </a:rPr>
              <a:t> </a:t>
            </a:r>
            <a:r>
              <a:rPr lang="es-ES" sz="1400" dirty="0">
                <a:solidFill>
                  <a:schemeClr val="bg1"/>
                </a:solidFill>
                <a:latin typeface="+mj-lt"/>
                <a:cs typeface="Calibri Light"/>
              </a:rPr>
              <a:t>sopo</a:t>
            </a:r>
            <a:r>
              <a:rPr lang="es-ES" sz="1400" spc="-5" dirty="0">
                <a:solidFill>
                  <a:schemeClr val="bg1"/>
                </a:solidFill>
                <a:latin typeface="+mj-lt"/>
                <a:cs typeface="Calibri Light"/>
              </a:rPr>
              <a:t>r</a:t>
            </a:r>
            <a:r>
              <a:rPr lang="es-ES" sz="1400" spc="-20" dirty="0">
                <a:solidFill>
                  <a:schemeClr val="bg1"/>
                </a:solidFill>
                <a:latin typeface="+mj-lt"/>
                <a:cs typeface="Calibri Light"/>
              </a:rPr>
              <a:t>t</a:t>
            </a:r>
            <a:r>
              <a:rPr lang="es-ES" sz="1400" spc="-5" dirty="0">
                <a:solidFill>
                  <a:schemeClr val="bg1"/>
                </a:solidFill>
                <a:latin typeface="+mj-lt"/>
                <a:cs typeface="Calibri Light"/>
              </a:rPr>
              <a:t>e.</a:t>
            </a:r>
          </a:p>
          <a:p>
            <a:pPr marL="12700">
              <a:lnSpc>
                <a:spcPct val="100000"/>
              </a:lnSpc>
              <a:spcBef>
                <a:spcPts val="600"/>
              </a:spcBef>
            </a:pPr>
            <a:r>
              <a:rPr lang="es-ES" sz="1400" spc="-5" dirty="0">
                <a:solidFill>
                  <a:schemeClr val="bg1"/>
                </a:solidFill>
                <a:latin typeface="+mj-lt"/>
                <a:cs typeface="Calibri Light"/>
              </a:rPr>
              <a:t>1.4.- </a:t>
            </a:r>
            <a:r>
              <a:rPr lang="es-ES" sz="1400" dirty="0">
                <a:solidFill>
                  <a:schemeClr val="bg1"/>
                </a:solidFill>
                <a:latin typeface="+mj-lt"/>
                <a:cs typeface="Calibri Light"/>
              </a:rPr>
              <a:t>C</a:t>
            </a:r>
            <a:r>
              <a:rPr lang="es-ES" sz="1400" spc="-5" dirty="0">
                <a:solidFill>
                  <a:schemeClr val="bg1"/>
                </a:solidFill>
                <a:latin typeface="+mj-lt"/>
                <a:cs typeface="Calibri Light"/>
              </a:rPr>
              <a:t>on</a:t>
            </a:r>
            <a:r>
              <a:rPr lang="es-ES" sz="1400" dirty="0">
                <a:solidFill>
                  <a:schemeClr val="bg1"/>
                </a:solidFill>
                <a:latin typeface="+mj-lt"/>
                <a:cs typeface="Calibri Light"/>
              </a:rPr>
              <a:t>d</a:t>
            </a:r>
            <a:r>
              <a:rPr lang="es-ES" sz="1400" spc="-5" dirty="0">
                <a:solidFill>
                  <a:schemeClr val="bg1"/>
                </a:solidFill>
                <a:latin typeface="+mj-lt"/>
                <a:cs typeface="Calibri Light"/>
              </a:rPr>
              <a:t>e</a:t>
            </a:r>
            <a:r>
              <a:rPr lang="es-ES" sz="1400" dirty="0">
                <a:solidFill>
                  <a:schemeClr val="bg1"/>
                </a:solidFill>
                <a:latin typeface="+mj-lt"/>
                <a:cs typeface="Calibri Light"/>
              </a:rPr>
              <a:t>ns</a:t>
            </a:r>
            <a:r>
              <a:rPr lang="es-ES" sz="1400" spc="-5" dirty="0">
                <a:solidFill>
                  <a:schemeClr val="bg1"/>
                </a:solidFill>
                <a:latin typeface="+mj-lt"/>
                <a:cs typeface="Calibri Light"/>
              </a:rPr>
              <a:t>ac</a:t>
            </a:r>
            <a:r>
              <a:rPr lang="es-ES" sz="1400" dirty="0">
                <a:solidFill>
                  <a:schemeClr val="bg1"/>
                </a:solidFill>
                <a:latin typeface="+mj-lt"/>
                <a:cs typeface="Calibri Light"/>
              </a:rPr>
              <a:t>i</a:t>
            </a:r>
            <a:r>
              <a:rPr lang="es-ES" sz="1400" spc="-15" dirty="0">
                <a:solidFill>
                  <a:schemeClr val="bg1"/>
                </a:solidFill>
                <a:latin typeface="+mj-lt"/>
                <a:cs typeface="Calibri Light"/>
              </a:rPr>
              <a:t>ó</a:t>
            </a:r>
            <a:r>
              <a:rPr lang="es-ES" sz="1400" dirty="0">
                <a:solidFill>
                  <a:schemeClr val="bg1"/>
                </a:solidFill>
                <a:latin typeface="+mj-lt"/>
                <a:cs typeface="Calibri Light"/>
              </a:rPr>
              <a:t>n</a:t>
            </a:r>
            <a:r>
              <a:rPr lang="es-ES" sz="1400" spc="-40" dirty="0">
                <a:solidFill>
                  <a:schemeClr val="bg1"/>
                </a:solidFill>
                <a:latin typeface="+mj-lt"/>
                <a:cs typeface="Calibri Light"/>
              </a:rPr>
              <a:t> </a:t>
            </a:r>
            <a:r>
              <a:rPr lang="es-ES" sz="1400" dirty="0">
                <a:solidFill>
                  <a:schemeClr val="bg1"/>
                </a:solidFill>
                <a:latin typeface="+mj-lt"/>
                <a:cs typeface="Calibri Light"/>
              </a:rPr>
              <a:t>(</a:t>
            </a:r>
            <a:r>
              <a:rPr lang="es-ES" sz="1400" spc="-20" dirty="0">
                <a:solidFill>
                  <a:schemeClr val="bg1"/>
                </a:solidFill>
                <a:latin typeface="+mj-lt"/>
                <a:cs typeface="Calibri Light"/>
              </a:rPr>
              <a:t>P</a:t>
            </a:r>
            <a:r>
              <a:rPr lang="es-ES" sz="1400" dirty="0">
                <a:solidFill>
                  <a:schemeClr val="bg1"/>
                </a:solidFill>
                <a:latin typeface="+mj-lt"/>
                <a:cs typeface="Calibri Light"/>
              </a:rPr>
              <a:t>u</a:t>
            </a:r>
            <a:r>
              <a:rPr lang="es-ES" sz="1400" spc="-10" dirty="0">
                <a:solidFill>
                  <a:schemeClr val="bg1"/>
                </a:solidFill>
                <a:latin typeface="+mj-lt"/>
                <a:cs typeface="Calibri Light"/>
              </a:rPr>
              <a:t>n</a:t>
            </a:r>
            <a:r>
              <a:rPr lang="es-ES" sz="1400" spc="-20" dirty="0">
                <a:solidFill>
                  <a:schemeClr val="bg1"/>
                </a:solidFill>
                <a:latin typeface="+mj-lt"/>
                <a:cs typeface="Calibri Light"/>
              </a:rPr>
              <a:t>t</a:t>
            </a:r>
            <a:r>
              <a:rPr lang="es-ES" sz="1400" dirty="0">
                <a:solidFill>
                  <a:schemeClr val="bg1"/>
                </a:solidFill>
                <a:latin typeface="+mj-lt"/>
                <a:cs typeface="Calibri Light"/>
              </a:rPr>
              <a:t>o</a:t>
            </a:r>
            <a:r>
              <a:rPr lang="es-ES" sz="1400" spc="-30" dirty="0">
                <a:solidFill>
                  <a:schemeClr val="bg1"/>
                </a:solidFill>
                <a:latin typeface="+mj-lt"/>
                <a:cs typeface="Calibri Light"/>
              </a:rPr>
              <a:t> </a:t>
            </a:r>
            <a:r>
              <a:rPr lang="es-ES" sz="1400" dirty="0">
                <a:solidFill>
                  <a:schemeClr val="bg1"/>
                </a:solidFill>
                <a:latin typeface="+mj-lt"/>
                <a:cs typeface="Calibri Light"/>
              </a:rPr>
              <a:t>de</a:t>
            </a:r>
            <a:r>
              <a:rPr lang="es-ES" sz="1400" spc="-125" dirty="0">
                <a:solidFill>
                  <a:schemeClr val="bg1"/>
                </a:solidFill>
                <a:latin typeface="+mj-lt"/>
                <a:cs typeface="Calibri Light"/>
              </a:rPr>
              <a:t> </a:t>
            </a:r>
            <a:r>
              <a:rPr lang="es-ES" sz="1400" spc="-45" dirty="0">
                <a:solidFill>
                  <a:schemeClr val="bg1"/>
                </a:solidFill>
                <a:latin typeface="+mj-lt"/>
                <a:cs typeface="Calibri Light"/>
              </a:rPr>
              <a:t>r</a:t>
            </a:r>
            <a:r>
              <a:rPr lang="es-ES" sz="1400" spc="-10" dirty="0">
                <a:solidFill>
                  <a:schemeClr val="bg1"/>
                </a:solidFill>
                <a:latin typeface="+mj-lt"/>
                <a:cs typeface="Calibri Light"/>
              </a:rPr>
              <a:t>ocío.</a:t>
            </a:r>
            <a:r>
              <a:rPr lang="es-ES" sz="1400" dirty="0">
                <a:solidFill>
                  <a:schemeClr val="bg1"/>
                </a:solidFill>
                <a:latin typeface="+mj-lt"/>
                <a:cs typeface="Calibri Light"/>
              </a:rPr>
              <a:t>)</a:t>
            </a:r>
          </a:p>
          <a:p>
            <a:pPr marL="12700">
              <a:lnSpc>
                <a:spcPct val="100000"/>
              </a:lnSpc>
              <a:spcBef>
                <a:spcPts val="600"/>
              </a:spcBef>
            </a:pPr>
            <a:r>
              <a:rPr lang="es-ES" sz="1400" dirty="0">
                <a:solidFill>
                  <a:schemeClr val="bg1"/>
                </a:solidFill>
                <a:latin typeface="+mj-lt"/>
                <a:cs typeface="Calibri Light"/>
              </a:rPr>
              <a:t>1.5.-</a:t>
            </a:r>
            <a:r>
              <a:rPr lang="es-ES" sz="1400" spc="-25" dirty="0">
                <a:solidFill>
                  <a:schemeClr val="bg1"/>
                </a:solidFill>
                <a:latin typeface="+mj-lt"/>
                <a:cs typeface="Calibri Light"/>
              </a:rPr>
              <a:t> </a:t>
            </a:r>
            <a:r>
              <a:rPr lang="es-ES" sz="1400" dirty="0">
                <a:solidFill>
                  <a:schemeClr val="bg1"/>
                </a:solidFill>
                <a:latin typeface="+mj-lt"/>
                <a:cs typeface="Calibri Light"/>
              </a:rPr>
              <a:t>Dificul</a:t>
            </a:r>
            <a:r>
              <a:rPr lang="es-ES" sz="1400" spc="-35" dirty="0">
                <a:solidFill>
                  <a:schemeClr val="bg1"/>
                </a:solidFill>
                <a:latin typeface="+mj-lt"/>
                <a:cs typeface="Calibri Light"/>
              </a:rPr>
              <a:t>t</a:t>
            </a:r>
            <a:r>
              <a:rPr lang="es-ES" sz="1400" dirty="0">
                <a:solidFill>
                  <a:schemeClr val="bg1"/>
                </a:solidFill>
                <a:latin typeface="+mj-lt"/>
                <a:cs typeface="Calibri Light"/>
              </a:rPr>
              <a:t>ad</a:t>
            </a:r>
            <a:r>
              <a:rPr lang="es-ES" sz="1400" spc="-5" dirty="0">
                <a:solidFill>
                  <a:schemeClr val="bg1"/>
                </a:solidFill>
                <a:latin typeface="+mj-lt"/>
                <a:cs typeface="Calibri Light"/>
              </a:rPr>
              <a:t> </a:t>
            </a:r>
            <a:r>
              <a:rPr lang="es-ES" sz="1400" dirty="0">
                <a:solidFill>
                  <a:schemeClr val="bg1"/>
                </a:solidFill>
                <a:latin typeface="+mj-lt"/>
                <a:cs typeface="Calibri Light"/>
              </a:rPr>
              <a:t>y</a:t>
            </a:r>
            <a:r>
              <a:rPr lang="es-ES" sz="1400" spc="-15" dirty="0">
                <a:solidFill>
                  <a:schemeClr val="bg1"/>
                </a:solidFill>
                <a:latin typeface="+mj-lt"/>
                <a:cs typeface="Calibri Light"/>
              </a:rPr>
              <a:t> </a:t>
            </a:r>
            <a:r>
              <a:rPr lang="es-ES" sz="1400" dirty="0">
                <a:solidFill>
                  <a:schemeClr val="bg1"/>
                </a:solidFill>
                <a:latin typeface="+mj-lt"/>
                <a:cs typeface="Calibri Light"/>
              </a:rPr>
              <a:t>p</a:t>
            </a:r>
            <a:r>
              <a:rPr lang="es-ES" sz="1400" spc="-30" dirty="0">
                <a:solidFill>
                  <a:schemeClr val="bg1"/>
                </a:solidFill>
                <a:latin typeface="+mj-lt"/>
                <a:cs typeface="Calibri Light"/>
              </a:rPr>
              <a:t>r</a:t>
            </a:r>
            <a:r>
              <a:rPr lang="es-ES" sz="1400" spc="-5" dirty="0">
                <a:solidFill>
                  <a:schemeClr val="bg1"/>
                </a:solidFill>
                <a:latin typeface="+mj-lt"/>
                <a:cs typeface="Calibri Light"/>
              </a:rPr>
              <a:t>ec</a:t>
            </a:r>
            <a:r>
              <a:rPr lang="es-ES" sz="1400" dirty="0">
                <a:solidFill>
                  <a:schemeClr val="bg1"/>
                </a:solidFill>
                <a:latin typeface="+mj-lt"/>
                <a:cs typeface="Calibri Light"/>
              </a:rPr>
              <a:t>i</a:t>
            </a:r>
            <a:r>
              <a:rPr lang="es-ES" sz="1400" spc="-5" dirty="0">
                <a:solidFill>
                  <a:schemeClr val="bg1"/>
                </a:solidFill>
                <a:latin typeface="+mj-lt"/>
                <a:cs typeface="Calibri Light"/>
              </a:rPr>
              <a:t>s</a:t>
            </a:r>
            <a:r>
              <a:rPr lang="es-ES" sz="1400" dirty="0">
                <a:solidFill>
                  <a:schemeClr val="bg1"/>
                </a:solidFill>
                <a:latin typeface="+mj-lt"/>
                <a:cs typeface="Calibri Light"/>
              </a:rPr>
              <a:t>ión</a:t>
            </a:r>
            <a:r>
              <a:rPr lang="es-ES" sz="1400" spc="-30" dirty="0">
                <a:solidFill>
                  <a:schemeClr val="bg1"/>
                </a:solidFill>
                <a:latin typeface="+mj-lt"/>
                <a:cs typeface="Calibri Light"/>
              </a:rPr>
              <a:t> </a:t>
            </a:r>
            <a:r>
              <a:rPr lang="es-ES" sz="1400" dirty="0">
                <a:solidFill>
                  <a:schemeClr val="bg1"/>
                </a:solidFill>
                <a:latin typeface="+mj-lt"/>
                <a:cs typeface="Calibri Light"/>
              </a:rPr>
              <a:t>de</a:t>
            </a:r>
            <a:r>
              <a:rPr lang="es-ES" sz="1400" spc="-20" dirty="0">
                <a:solidFill>
                  <a:schemeClr val="bg1"/>
                </a:solidFill>
                <a:latin typeface="+mj-lt"/>
                <a:cs typeface="Calibri Light"/>
              </a:rPr>
              <a:t> </a:t>
            </a:r>
            <a:r>
              <a:rPr lang="es-ES" sz="1400" dirty="0">
                <a:solidFill>
                  <a:schemeClr val="bg1"/>
                </a:solidFill>
                <a:latin typeface="+mj-lt"/>
                <a:cs typeface="Calibri Light"/>
              </a:rPr>
              <a:t>la</a:t>
            </a:r>
            <a:r>
              <a:rPr lang="es-ES" sz="1400" spc="-90" dirty="0">
                <a:solidFill>
                  <a:schemeClr val="bg1"/>
                </a:solidFill>
                <a:latin typeface="+mj-lt"/>
                <a:cs typeface="Calibri Light"/>
              </a:rPr>
              <a:t> </a:t>
            </a:r>
            <a:r>
              <a:rPr lang="es-ES" sz="1400" spc="-5" dirty="0">
                <a:solidFill>
                  <a:schemeClr val="bg1"/>
                </a:solidFill>
                <a:latin typeface="+mj-lt"/>
                <a:cs typeface="Calibri Light"/>
              </a:rPr>
              <a:t>eje</a:t>
            </a:r>
            <a:r>
              <a:rPr lang="es-ES" sz="1400" dirty="0">
                <a:solidFill>
                  <a:schemeClr val="bg1"/>
                </a:solidFill>
                <a:latin typeface="+mj-lt"/>
                <a:cs typeface="Calibri Light"/>
              </a:rPr>
              <a:t>cución.</a:t>
            </a:r>
          </a:p>
          <a:p>
            <a:pPr marL="12700">
              <a:lnSpc>
                <a:spcPct val="100000"/>
              </a:lnSpc>
              <a:spcBef>
                <a:spcPts val="600"/>
              </a:spcBef>
            </a:pPr>
            <a:r>
              <a:rPr lang="es-ES" sz="1400" spc="-10" dirty="0">
                <a:solidFill>
                  <a:schemeClr val="bg1"/>
                </a:solidFill>
                <a:latin typeface="+mj-lt"/>
                <a:cs typeface="Calibri Light"/>
              </a:rPr>
              <a:t>1</a:t>
            </a:r>
            <a:r>
              <a:rPr lang="es-ES" sz="1400" dirty="0">
                <a:solidFill>
                  <a:schemeClr val="bg1"/>
                </a:solidFill>
                <a:latin typeface="+mj-lt"/>
                <a:cs typeface="Calibri Light"/>
              </a:rPr>
              <a:t>.6.-</a:t>
            </a:r>
            <a:r>
              <a:rPr lang="es-ES" sz="1400" spc="-25" dirty="0">
                <a:solidFill>
                  <a:schemeClr val="bg1"/>
                </a:solidFill>
                <a:latin typeface="+mj-lt"/>
                <a:cs typeface="Calibri Light"/>
              </a:rPr>
              <a:t> </a:t>
            </a:r>
            <a:r>
              <a:rPr lang="es-ES" sz="1400" spc="-10" dirty="0">
                <a:solidFill>
                  <a:schemeClr val="bg1"/>
                </a:solidFill>
                <a:latin typeface="+mj-lt"/>
                <a:cs typeface="Calibri Light"/>
              </a:rPr>
              <a:t>Resistencia</a:t>
            </a:r>
            <a:r>
              <a:rPr lang="es-ES" sz="1400" spc="-25" dirty="0">
                <a:solidFill>
                  <a:schemeClr val="bg1"/>
                </a:solidFill>
                <a:latin typeface="+mj-lt"/>
                <a:cs typeface="Calibri Light"/>
              </a:rPr>
              <a:t> </a:t>
            </a:r>
            <a:r>
              <a:rPr lang="es-ES" sz="1400" dirty="0">
                <a:solidFill>
                  <a:schemeClr val="bg1"/>
                </a:solidFill>
                <a:latin typeface="+mj-lt"/>
                <a:cs typeface="Calibri Light"/>
              </a:rPr>
              <a:t>al</a:t>
            </a:r>
            <a:r>
              <a:rPr lang="es-ES" sz="1400" spc="-15" dirty="0">
                <a:solidFill>
                  <a:schemeClr val="bg1"/>
                </a:solidFill>
                <a:latin typeface="+mj-lt"/>
                <a:cs typeface="Calibri Light"/>
              </a:rPr>
              <a:t> </a:t>
            </a:r>
            <a:r>
              <a:rPr lang="es-ES" sz="1400" spc="-5" dirty="0">
                <a:solidFill>
                  <a:schemeClr val="bg1"/>
                </a:solidFill>
                <a:latin typeface="+mj-lt"/>
                <a:cs typeface="Calibri Light"/>
              </a:rPr>
              <a:t>deslizamiento. </a:t>
            </a:r>
          </a:p>
          <a:p>
            <a:pPr marL="12700">
              <a:lnSpc>
                <a:spcPct val="100000"/>
              </a:lnSpc>
              <a:spcBef>
                <a:spcPts val="600"/>
              </a:spcBef>
            </a:pPr>
            <a:r>
              <a:rPr lang="es-ES" sz="1400" dirty="0">
                <a:solidFill>
                  <a:schemeClr val="bg1"/>
                </a:solidFill>
                <a:latin typeface="+mj-lt"/>
                <a:cs typeface="Calibri Light"/>
              </a:rPr>
              <a:t>1.7.-</a:t>
            </a:r>
            <a:r>
              <a:rPr lang="es-ES" sz="1400" spc="-35" dirty="0">
                <a:solidFill>
                  <a:schemeClr val="bg1"/>
                </a:solidFill>
                <a:latin typeface="+mj-lt"/>
                <a:cs typeface="Calibri Light"/>
              </a:rPr>
              <a:t> </a:t>
            </a:r>
            <a:r>
              <a:rPr lang="es-ES" sz="1400" spc="-10" dirty="0">
                <a:solidFill>
                  <a:schemeClr val="bg1"/>
                </a:solidFill>
                <a:latin typeface="+mj-lt"/>
                <a:cs typeface="Calibri Light"/>
              </a:rPr>
              <a:t>Resistencia</a:t>
            </a:r>
            <a:r>
              <a:rPr lang="es-ES" sz="1400" spc="-25" dirty="0">
                <a:solidFill>
                  <a:schemeClr val="bg1"/>
                </a:solidFill>
                <a:latin typeface="+mj-lt"/>
                <a:cs typeface="Calibri Light"/>
              </a:rPr>
              <a:t> </a:t>
            </a:r>
            <a:r>
              <a:rPr lang="es-ES" sz="1400" dirty="0">
                <a:solidFill>
                  <a:schemeClr val="bg1"/>
                </a:solidFill>
                <a:latin typeface="+mj-lt"/>
                <a:cs typeface="Calibri Light"/>
              </a:rPr>
              <a:t>al</a:t>
            </a:r>
            <a:r>
              <a:rPr lang="es-ES" sz="1400" spc="-15" dirty="0">
                <a:solidFill>
                  <a:schemeClr val="bg1"/>
                </a:solidFill>
                <a:latin typeface="+mj-lt"/>
                <a:cs typeface="Calibri Light"/>
              </a:rPr>
              <a:t> </a:t>
            </a:r>
            <a:r>
              <a:rPr lang="es-ES" sz="1400" spc="-5" dirty="0">
                <a:solidFill>
                  <a:schemeClr val="bg1"/>
                </a:solidFill>
                <a:latin typeface="+mj-lt"/>
                <a:cs typeface="Calibri Light"/>
              </a:rPr>
              <a:t>deslizamiento.</a:t>
            </a:r>
            <a:endParaRPr lang="es-ES" sz="1400" dirty="0">
              <a:solidFill>
                <a:schemeClr val="bg1"/>
              </a:solidFill>
              <a:latin typeface="+mj-lt"/>
              <a:cs typeface="Calibri Light"/>
            </a:endParaRPr>
          </a:p>
          <a:p>
            <a:pPr marL="12700" marR="5080">
              <a:lnSpc>
                <a:spcPct val="136300"/>
              </a:lnSpc>
              <a:spcBef>
                <a:spcPts val="100"/>
              </a:spcBef>
            </a:pPr>
            <a:endParaRPr lang="es-ES" sz="1400" spc="-5" dirty="0">
              <a:solidFill>
                <a:schemeClr val="bg1"/>
              </a:solidFill>
              <a:latin typeface="+mj-lt"/>
              <a:cs typeface="Calibri Light"/>
            </a:endParaRPr>
          </a:p>
        </p:txBody>
      </p:sp>
      <p:pic>
        <p:nvPicPr>
          <p:cNvPr id="9" name="object 5">
            <a:extLst>
              <a:ext uri="{FF2B5EF4-FFF2-40B4-BE49-F238E27FC236}">
                <a16:creationId xmlns:a16="http://schemas.microsoft.com/office/drawing/2014/main" id="{EE30FEFC-746C-1508-D126-D8865EAB9929}"/>
              </a:ext>
            </a:extLst>
          </p:cNvPr>
          <p:cNvPicPr/>
          <p:nvPr/>
        </p:nvPicPr>
        <p:blipFill>
          <a:blip r:embed="rId3" cstate="print"/>
          <a:stretch>
            <a:fillRect/>
          </a:stretch>
        </p:blipFill>
        <p:spPr>
          <a:xfrm>
            <a:off x="-1" y="4980082"/>
            <a:ext cx="6858001" cy="3786546"/>
          </a:xfrm>
          <a:prstGeom prst="rect">
            <a:avLst/>
          </a:prstGeom>
        </p:spPr>
      </p:pic>
    </p:spTree>
    <p:extLst>
      <p:ext uri="{BB962C8B-B14F-4D97-AF65-F5344CB8AC3E}">
        <p14:creationId xmlns:p14="http://schemas.microsoft.com/office/powerpoint/2010/main" val="2576468107"/>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7" name="object 10">
            <a:extLst>
              <a:ext uri="{FF2B5EF4-FFF2-40B4-BE49-F238E27FC236}">
                <a16:creationId xmlns:a16="http://schemas.microsoft.com/office/drawing/2014/main" id="{64899ABA-E912-68D1-95B6-DEEC881FDC98}"/>
              </a:ext>
            </a:extLst>
          </p:cNvPr>
          <p:cNvPicPr/>
          <p:nvPr/>
        </p:nvPicPr>
        <p:blipFill rotWithShape="1">
          <a:blip r:embed="rId2" cstate="print">
            <a:duotone>
              <a:prstClr val="black"/>
              <a:schemeClr val="tx2">
                <a:tint val="45000"/>
                <a:satMod val="400000"/>
              </a:schemeClr>
            </a:duotone>
            <a:alphaModFix amt="25000"/>
          </a:blip>
          <a:srcRect l="3407" r="16297" b="-4"/>
          <a:stretch/>
        </p:blipFill>
        <p:spPr>
          <a:xfrm>
            <a:off x="20" y="10"/>
            <a:ext cx="6857980" cy="9905990"/>
          </a:xfrm>
          <a:prstGeom prst="rect">
            <a:avLst/>
          </a:prstGeom>
          <a:solidFill>
            <a:schemeClr val="bg2">
              <a:lumMod val="40000"/>
              <a:lumOff val="60000"/>
            </a:schemeClr>
          </a:solidFill>
        </p:spPr>
      </p:pic>
      <p:sp>
        <p:nvSpPr>
          <p:cNvPr id="6" name="CuadroTexto 5">
            <a:extLst>
              <a:ext uri="{FF2B5EF4-FFF2-40B4-BE49-F238E27FC236}">
                <a16:creationId xmlns:a16="http://schemas.microsoft.com/office/drawing/2014/main" id="{D8E9C26D-4941-8827-0F0C-BA95ED123CF2}"/>
              </a:ext>
            </a:extLst>
          </p:cNvPr>
          <p:cNvSpPr txBox="1"/>
          <p:nvPr/>
        </p:nvSpPr>
        <p:spPr>
          <a:xfrm>
            <a:off x="445467" y="654739"/>
            <a:ext cx="6000749" cy="1852045"/>
          </a:xfrm>
          <a:prstGeom prst="rect">
            <a:avLst/>
          </a:prstGeom>
          <a:noFill/>
        </p:spPr>
        <p:txBody>
          <a:bodyPr wrap="square">
            <a:spAutoFit/>
          </a:bodyPr>
          <a:lstStyle/>
          <a:p>
            <a:pPr marL="12700" marR="5080">
              <a:lnSpc>
                <a:spcPct val="136300"/>
              </a:lnSpc>
              <a:spcBef>
                <a:spcPts val="100"/>
              </a:spcBef>
            </a:pPr>
            <a:r>
              <a:rPr lang="es-ES" sz="2400" b="1" spc="-15" dirty="0">
                <a:solidFill>
                  <a:srgbClr val="000000"/>
                </a:solidFill>
                <a:latin typeface="+mj-lt"/>
              </a:rPr>
              <a:t>1.1) Tiempo de ejecución</a:t>
            </a:r>
            <a:endParaRPr lang="es-ES" sz="2400" b="1" spc="-5" dirty="0">
              <a:solidFill>
                <a:schemeClr val="bg1"/>
              </a:solidFill>
              <a:latin typeface="+mj-lt"/>
              <a:cs typeface="Calibri Light"/>
            </a:endParaRPr>
          </a:p>
          <a:p>
            <a:pPr marL="12700" marR="5080" algn="just">
              <a:lnSpc>
                <a:spcPct val="136300"/>
              </a:lnSpc>
              <a:spcBef>
                <a:spcPts val="100"/>
              </a:spcBef>
            </a:pPr>
            <a:endParaRPr lang="es-ES" sz="1400" dirty="0">
              <a:solidFill>
                <a:schemeClr val="bg1"/>
              </a:solidFill>
              <a:latin typeface="+mj-lt"/>
            </a:endParaRPr>
          </a:p>
          <a:p>
            <a:pPr marL="12700" marR="5080" algn="just">
              <a:lnSpc>
                <a:spcPct val="100000"/>
              </a:lnSpc>
              <a:spcBef>
                <a:spcPts val="105"/>
              </a:spcBef>
            </a:pPr>
            <a:r>
              <a:rPr lang="es-ES" sz="1400" spc="-5" dirty="0">
                <a:solidFill>
                  <a:schemeClr val="bg1"/>
                </a:solidFill>
                <a:latin typeface="+mj-lt"/>
                <a:cs typeface="Calibri Light"/>
              </a:rPr>
              <a:t>El</a:t>
            </a:r>
            <a:r>
              <a:rPr lang="es-ES" sz="1400" spc="10" dirty="0">
                <a:solidFill>
                  <a:schemeClr val="bg1"/>
                </a:solidFill>
                <a:latin typeface="+mj-lt"/>
                <a:cs typeface="Calibri Light"/>
              </a:rPr>
              <a:t> </a:t>
            </a:r>
            <a:r>
              <a:rPr lang="es-ES" sz="1400" spc="-5" dirty="0">
                <a:solidFill>
                  <a:schemeClr val="bg1"/>
                </a:solidFill>
                <a:latin typeface="+mj-lt"/>
                <a:cs typeface="Calibri Light"/>
              </a:rPr>
              <a:t>tiempo</a:t>
            </a:r>
            <a:r>
              <a:rPr lang="es-ES" sz="1400" dirty="0">
                <a:solidFill>
                  <a:schemeClr val="bg1"/>
                </a:solidFill>
                <a:latin typeface="+mj-lt"/>
                <a:cs typeface="Calibri Light"/>
              </a:rPr>
              <a:t> de</a:t>
            </a:r>
            <a:r>
              <a:rPr lang="es-ES" sz="1400" spc="-10" dirty="0">
                <a:solidFill>
                  <a:schemeClr val="bg1"/>
                </a:solidFill>
                <a:latin typeface="+mj-lt"/>
                <a:cs typeface="Calibri Light"/>
              </a:rPr>
              <a:t> ejecución</a:t>
            </a:r>
            <a:r>
              <a:rPr lang="es-ES" sz="1400" dirty="0">
                <a:solidFill>
                  <a:schemeClr val="bg1"/>
                </a:solidFill>
                <a:latin typeface="+mj-lt"/>
                <a:cs typeface="Calibri Light"/>
              </a:rPr>
              <a:t> y</a:t>
            </a:r>
            <a:r>
              <a:rPr lang="es-ES" sz="1400" spc="10" dirty="0">
                <a:solidFill>
                  <a:schemeClr val="bg1"/>
                </a:solidFill>
                <a:latin typeface="+mj-lt"/>
                <a:cs typeface="Calibri Light"/>
              </a:rPr>
              <a:t> </a:t>
            </a:r>
            <a:r>
              <a:rPr lang="es-ES" sz="1400" dirty="0">
                <a:solidFill>
                  <a:schemeClr val="bg1"/>
                </a:solidFill>
                <a:latin typeface="+mj-lt"/>
                <a:cs typeface="Calibri Light"/>
              </a:rPr>
              <a:t>la</a:t>
            </a:r>
            <a:r>
              <a:rPr lang="es-ES" sz="1400" spc="-5" dirty="0">
                <a:solidFill>
                  <a:schemeClr val="bg1"/>
                </a:solidFill>
                <a:latin typeface="+mj-lt"/>
                <a:cs typeface="Calibri Light"/>
              </a:rPr>
              <a:t> </a:t>
            </a:r>
            <a:r>
              <a:rPr lang="es-ES" sz="1400" spc="-15" dirty="0">
                <a:solidFill>
                  <a:schemeClr val="bg1"/>
                </a:solidFill>
                <a:latin typeface="+mj-lt"/>
                <a:cs typeface="Calibri Light"/>
              </a:rPr>
              <a:t>puesta</a:t>
            </a:r>
            <a:r>
              <a:rPr lang="es-ES" sz="1400" spc="-10" dirty="0">
                <a:solidFill>
                  <a:schemeClr val="bg1"/>
                </a:solidFill>
                <a:latin typeface="+mj-lt"/>
                <a:cs typeface="Calibri Light"/>
              </a:rPr>
              <a:t> </a:t>
            </a:r>
            <a:r>
              <a:rPr lang="es-ES" sz="1400" spc="-5" dirty="0">
                <a:solidFill>
                  <a:schemeClr val="bg1"/>
                </a:solidFill>
                <a:latin typeface="+mj-lt"/>
                <a:cs typeface="Calibri Light"/>
              </a:rPr>
              <a:t>en</a:t>
            </a:r>
            <a:r>
              <a:rPr lang="es-ES" sz="1400" dirty="0">
                <a:solidFill>
                  <a:schemeClr val="bg1"/>
                </a:solidFill>
                <a:latin typeface="+mj-lt"/>
                <a:cs typeface="Calibri Light"/>
              </a:rPr>
              <a:t> </a:t>
            </a:r>
            <a:r>
              <a:rPr lang="es-ES" sz="1400" spc="5" dirty="0">
                <a:solidFill>
                  <a:schemeClr val="bg1"/>
                </a:solidFill>
                <a:latin typeface="+mj-lt"/>
                <a:cs typeface="Calibri Light"/>
              </a:rPr>
              <a:t>marcha</a:t>
            </a:r>
            <a:r>
              <a:rPr lang="es-ES" sz="1400" spc="15" dirty="0">
                <a:solidFill>
                  <a:schemeClr val="bg1"/>
                </a:solidFill>
                <a:latin typeface="+mj-lt"/>
                <a:cs typeface="Calibri Light"/>
              </a:rPr>
              <a:t> </a:t>
            </a:r>
            <a:r>
              <a:rPr lang="es-ES" sz="1400" spc="-5" dirty="0">
                <a:solidFill>
                  <a:schemeClr val="bg1"/>
                </a:solidFill>
                <a:latin typeface="+mj-lt"/>
                <a:cs typeface="Calibri Light"/>
              </a:rPr>
              <a:t>de</a:t>
            </a:r>
            <a:r>
              <a:rPr lang="es-ES" sz="1400" spc="15" dirty="0">
                <a:solidFill>
                  <a:schemeClr val="bg1"/>
                </a:solidFill>
                <a:latin typeface="+mj-lt"/>
                <a:cs typeface="Calibri Light"/>
              </a:rPr>
              <a:t> </a:t>
            </a:r>
            <a:r>
              <a:rPr lang="es-ES" sz="1400" dirty="0">
                <a:solidFill>
                  <a:schemeClr val="bg1"/>
                </a:solidFill>
                <a:latin typeface="+mj-lt"/>
                <a:cs typeface="Calibri Light"/>
              </a:rPr>
              <a:t>la</a:t>
            </a:r>
            <a:r>
              <a:rPr lang="es-ES" sz="1400" spc="15" dirty="0">
                <a:solidFill>
                  <a:schemeClr val="bg1"/>
                </a:solidFill>
                <a:latin typeface="+mj-lt"/>
                <a:cs typeface="Calibri Light"/>
              </a:rPr>
              <a:t> </a:t>
            </a:r>
            <a:r>
              <a:rPr lang="es-ES" sz="1400" spc="-5" dirty="0">
                <a:solidFill>
                  <a:schemeClr val="bg1"/>
                </a:solidFill>
                <a:latin typeface="+mj-lt"/>
                <a:cs typeface="Calibri Light"/>
              </a:rPr>
              <a:t>impermeabilización, nos </a:t>
            </a:r>
            <a:r>
              <a:rPr lang="es-ES" sz="1400" spc="-10" dirty="0">
                <a:solidFill>
                  <a:schemeClr val="bg1"/>
                </a:solidFill>
                <a:latin typeface="+mj-lt"/>
                <a:cs typeface="Calibri Light"/>
              </a:rPr>
              <a:t>determinará</a:t>
            </a:r>
            <a:r>
              <a:rPr lang="es-ES" sz="1400" spc="15" dirty="0">
                <a:solidFill>
                  <a:schemeClr val="bg1"/>
                </a:solidFill>
                <a:latin typeface="+mj-lt"/>
                <a:cs typeface="Calibri Light"/>
              </a:rPr>
              <a:t> </a:t>
            </a:r>
            <a:r>
              <a:rPr lang="es-ES" sz="1400" dirty="0">
                <a:solidFill>
                  <a:schemeClr val="bg1"/>
                </a:solidFill>
                <a:latin typeface="+mj-lt"/>
                <a:cs typeface="Calibri Light"/>
              </a:rPr>
              <a:t>el</a:t>
            </a:r>
            <a:r>
              <a:rPr lang="es-ES" sz="1400" spc="10" dirty="0">
                <a:solidFill>
                  <a:schemeClr val="bg1"/>
                </a:solidFill>
                <a:latin typeface="+mj-lt"/>
                <a:cs typeface="Calibri Light"/>
              </a:rPr>
              <a:t> </a:t>
            </a:r>
            <a:r>
              <a:rPr lang="es-ES" sz="1400" spc="-10" dirty="0">
                <a:solidFill>
                  <a:schemeClr val="bg1"/>
                </a:solidFill>
                <a:latin typeface="+mj-lt"/>
                <a:cs typeface="Calibri Light"/>
              </a:rPr>
              <a:t>sistema</a:t>
            </a:r>
            <a:r>
              <a:rPr lang="es-ES" sz="1400" spc="5" dirty="0">
                <a:solidFill>
                  <a:schemeClr val="bg1"/>
                </a:solidFill>
                <a:latin typeface="+mj-lt"/>
                <a:cs typeface="Calibri Light"/>
              </a:rPr>
              <a:t> </a:t>
            </a:r>
            <a:r>
              <a:rPr lang="es-ES" sz="1400" spc="-5" dirty="0">
                <a:solidFill>
                  <a:schemeClr val="bg1"/>
                </a:solidFill>
                <a:latin typeface="+mj-lt"/>
                <a:cs typeface="Calibri Light"/>
              </a:rPr>
              <a:t>más</a:t>
            </a:r>
            <a:r>
              <a:rPr lang="es-ES" sz="1400" spc="20" dirty="0">
                <a:solidFill>
                  <a:schemeClr val="bg1"/>
                </a:solidFill>
                <a:latin typeface="+mj-lt"/>
                <a:cs typeface="Calibri Light"/>
              </a:rPr>
              <a:t> </a:t>
            </a:r>
            <a:r>
              <a:rPr lang="es-ES" sz="1400" spc="-5" dirty="0">
                <a:solidFill>
                  <a:schemeClr val="bg1"/>
                </a:solidFill>
                <a:latin typeface="+mj-lt"/>
                <a:cs typeface="Calibri Light"/>
              </a:rPr>
              <a:t>idóneo</a:t>
            </a:r>
            <a:r>
              <a:rPr lang="es-ES" sz="1400" spc="5" dirty="0">
                <a:solidFill>
                  <a:schemeClr val="bg1"/>
                </a:solidFill>
                <a:latin typeface="+mj-lt"/>
                <a:cs typeface="Calibri Light"/>
              </a:rPr>
              <a:t> </a:t>
            </a:r>
            <a:r>
              <a:rPr lang="es-ES" sz="1400" dirty="0">
                <a:solidFill>
                  <a:schemeClr val="bg1"/>
                </a:solidFill>
                <a:latin typeface="+mj-lt"/>
                <a:cs typeface="Calibri Light"/>
              </a:rPr>
              <a:t>a </a:t>
            </a:r>
            <a:r>
              <a:rPr lang="es-ES" sz="1400" spc="-305" dirty="0">
                <a:solidFill>
                  <a:schemeClr val="bg1"/>
                </a:solidFill>
                <a:latin typeface="+mj-lt"/>
                <a:cs typeface="Calibri Light"/>
              </a:rPr>
              <a:t> </a:t>
            </a:r>
            <a:r>
              <a:rPr lang="es-ES" sz="1400" spc="-45" dirty="0">
                <a:solidFill>
                  <a:schemeClr val="bg1"/>
                </a:solidFill>
                <a:latin typeface="+mj-lt"/>
                <a:cs typeface="Calibri Light"/>
              </a:rPr>
              <a:t>elegir.</a:t>
            </a:r>
            <a:endParaRPr lang="es-ES" sz="1400" dirty="0">
              <a:solidFill>
                <a:schemeClr val="bg1"/>
              </a:solidFill>
              <a:latin typeface="+mj-lt"/>
              <a:cs typeface="Calibri Light"/>
            </a:endParaRPr>
          </a:p>
          <a:p>
            <a:pPr marL="12700" algn="just">
              <a:lnSpc>
                <a:spcPct val="100000"/>
              </a:lnSpc>
              <a:spcBef>
                <a:spcPts val="600"/>
              </a:spcBef>
            </a:pPr>
            <a:r>
              <a:rPr lang="es-ES" sz="1400" spc="-5" dirty="0">
                <a:solidFill>
                  <a:schemeClr val="bg1"/>
                </a:solidFill>
                <a:latin typeface="+mj-lt"/>
                <a:cs typeface="Calibri Light"/>
              </a:rPr>
              <a:t>Es</a:t>
            </a:r>
            <a:r>
              <a:rPr lang="es-ES" sz="1400" spc="-20" dirty="0">
                <a:solidFill>
                  <a:schemeClr val="bg1"/>
                </a:solidFill>
                <a:latin typeface="+mj-lt"/>
                <a:cs typeface="Calibri Light"/>
              </a:rPr>
              <a:t> </a:t>
            </a:r>
            <a:r>
              <a:rPr lang="es-ES" sz="1400" spc="-5" dirty="0">
                <a:solidFill>
                  <a:schemeClr val="bg1"/>
                </a:solidFill>
                <a:latin typeface="+mj-lt"/>
                <a:cs typeface="Calibri Light"/>
              </a:rPr>
              <a:t>imprescindible</a:t>
            </a:r>
            <a:r>
              <a:rPr lang="es-ES" sz="1400" spc="-60" dirty="0">
                <a:solidFill>
                  <a:schemeClr val="bg1"/>
                </a:solidFill>
                <a:latin typeface="+mj-lt"/>
                <a:cs typeface="Calibri Light"/>
              </a:rPr>
              <a:t> </a:t>
            </a:r>
            <a:r>
              <a:rPr lang="es-ES" sz="1400" spc="-10" dirty="0">
                <a:solidFill>
                  <a:schemeClr val="bg1"/>
                </a:solidFill>
                <a:latin typeface="+mj-lt"/>
                <a:cs typeface="Calibri Light"/>
              </a:rPr>
              <a:t>respetar</a:t>
            </a:r>
            <a:r>
              <a:rPr lang="es-ES" sz="1400" spc="-30" dirty="0">
                <a:solidFill>
                  <a:schemeClr val="bg1"/>
                </a:solidFill>
                <a:latin typeface="+mj-lt"/>
                <a:cs typeface="Calibri Light"/>
              </a:rPr>
              <a:t> </a:t>
            </a:r>
            <a:r>
              <a:rPr lang="es-ES" sz="1400" dirty="0">
                <a:solidFill>
                  <a:schemeClr val="bg1"/>
                </a:solidFill>
                <a:latin typeface="+mj-lt"/>
                <a:cs typeface="Calibri Light"/>
              </a:rPr>
              <a:t>los</a:t>
            </a:r>
            <a:r>
              <a:rPr lang="es-ES" sz="1400" spc="-20" dirty="0">
                <a:solidFill>
                  <a:schemeClr val="bg1"/>
                </a:solidFill>
                <a:latin typeface="+mj-lt"/>
                <a:cs typeface="Calibri Light"/>
              </a:rPr>
              <a:t> </a:t>
            </a:r>
            <a:r>
              <a:rPr lang="es-ES" sz="1400" spc="-5" dirty="0">
                <a:solidFill>
                  <a:schemeClr val="bg1"/>
                </a:solidFill>
                <a:latin typeface="+mj-lt"/>
                <a:cs typeface="Calibri Light"/>
              </a:rPr>
              <a:t>intervalos</a:t>
            </a:r>
            <a:r>
              <a:rPr lang="es-ES" sz="1400" spc="-15" dirty="0">
                <a:solidFill>
                  <a:schemeClr val="bg1"/>
                </a:solidFill>
                <a:latin typeface="+mj-lt"/>
                <a:cs typeface="Calibri Light"/>
              </a:rPr>
              <a:t> </a:t>
            </a:r>
            <a:r>
              <a:rPr lang="es-ES" sz="1400" dirty="0">
                <a:solidFill>
                  <a:schemeClr val="bg1"/>
                </a:solidFill>
                <a:latin typeface="+mj-lt"/>
                <a:cs typeface="Calibri Light"/>
              </a:rPr>
              <a:t>de</a:t>
            </a:r>
            <a:r>
              <a:rPr lang="es-ES" sz="1400" spc="-30" dirty="0">
                <a:solidFill>
                  <a:schemeClr val="bg1"/>
                </a:solidFill>
                <a:latin typeface="+mj-lt"/>
                <a:cs typeface="Calibri Light"/>
              </a:rPr>
              <a:t> </a:t>
            </a:r>
            <a:r>
              <a:rPr lang="es-ES" sz="1400" spc="-10" dirty="0">
                <a:solidFill>
                  <a:schemeClr val="bg1"/>
                </a:solidFill>
                <a:latin typeface="+mj-lt"/>
                <a:cs typeface="Calibri Light"/>
              </a:rPr>
              <a:t>repintado</a:t>
            </a:r>
            <a:r>
              <a:rPr lang="es-ES" sz="1400" spc="260" dirty="0">
                <a:solidFill>
                  <a:schemeClr val="bg1"/>
                </a:solidFill>
                <a:latin typeface="+mj-lt"/>
                <a:cs typeface="Calibri Light"/>
              </a:rPr>
              <a:t> </a:t>
            </a:r>
            <a:r>
              <a:rPr lang="es-ES" sz="1400" spc="-10" dirty="0">
                <a:solidFill>
                  <a:schemeClr val="bg1"/>
                </a:solidFill>
                <a:latin typeface="+mj-lt"/>
                <a:cs typeface="Calibri Light"/>
              </a:rPr>
              <a:t>entre </a:t>
            </a:r>
            <a:r>
              <a:rPr lang="es-ES" sz="1400" spc="-15" dirty="0">
                <a:solidFill>
                  <a:schemeClr val="bg1"/>
                </a:solidFill>
                <a:latin typeface="+mj-lt"/>
                <a:cs typeface="Calibri Light"/>
              </a:rPr>
              <a:t>capas,</a:t>
            </a:r>
            <a:r>
              <a:rPr lang="es-ES" sz="1400" spc="-30" dirty="0">
                <a:solidFill>
                  <a:schemeClr val="bg1"/>
                </a:solidFill>
                <a:latin typeface="+mj-lt"/>
                <a:cs typeface="Calibri Light"/>
              </a:rPr>
              <a:t> </a:t>
            </a:r>
            <a:r>
              <a:rPr lang="es-ES" sz="1400" dirty="0">
                <a:solidFill>
                  <a:schemeClr val="bg1"/>
                </a:solidFill>
                <a:latin typeface="+mj-lt"/>
                <a:cs typeface="Calibri Light"/>
              </a:rPr>
              <a:t>de</a:t>
            </a:r>
            <a:r>
              <a:rPr lang="es-ES" sz="1400" spc="-10" dirty="0">
                <a:solidFill>
                  <a:schemeClr val="bg1"/>
                </a:solidFill>
                <a:latin typeface="+mj-lt"/>
                <a:cs typeface="Calibri Light"/>
              </a:rPr>
              <a:t> </a:t>
            </a:r>
            <a:r>
              <a:rPr lang="es-ES" sz="1400" spc="-5" dirty="0">
                <a:solidFill>
                  <a:schemeClr val="bg1"/>
                </a:solidFill>
                <a:latin typeface="+mj-lt"/>
                <a:cs typeface="Calibri Light"/>
              </a:rPr>
              <a:t>cada</a:t>
            </a:r>
            <a:r>
              <a:rPr lang="es-ES" sz="1400" spc="-20" dirty="0">
                <a:solidFill>
                  <a:schemeClr val="bg1"/>
                </a:solidFill>
                <a:latin typeface="+mj-lt"/>
                <a:cs typeface="Calibri Light"/>
              </a:rPr>
              <a:t> </a:t>
            </a:r>
            <a:r>
              <a:rPr lang="es-ES" sz="1400" dirty="0">
                <a:solidFill>
                  <a:schemeClr val="bg1"/>
                </a:solidFill>
                <a:latin typeface="+mj-lt"/>
                <a:cs typeface="Calibri Light"/>
              </a:rPr>
              <a:t>uno</a:t>
            </a:r>
            <a:r>
              <a:rPr lang="es-ES" sz="1400" spc="-20" dirty="0">
                <a:solidFill>
                  <a:schemeClr val="bg1"/>
                </a:solidFill>
                <a:latin typeface="+mj-lt"/>
                <a:cs typeface="Calibri Light"/>
              </a:rPr>
              <a:t> </a:t>
            </a:r>
            <a:r>
              <a:rPr lang="es-ES" sz="1400" dirty="0">
                <a:solidFill>
                  <a:schemeClr val="bg1"/>
                </a:solidFill>
                <a:latin typeface="+mj-lt"/>
                <a:cs typeface="Calibri Light"/>
              </a:rPr>
              <a:t>de</a:t>
            </a:r>
            <a:r>
              <a:rPr lang="es-ES" sz="1400" spc="-25" dirty="0">
                <a:solidFill>
                  <a:schemeClr val="bg1"/>
                </a:solidFill>
                <a:latin typeface="+mj-lt"/>
                <a:cs typeface="Calibri Light"/>
              </a:rPr>
              <a:t> </a:t>
            </a:r>
            <a:r>
              <a:rPr lang="es-ES" sz="1400" dirty="0">
                <a:solidFill>
                  <a:schemeClr val="bg1"/>
                </a:solidFill>
                <a:latin typeface="+mj-lt"/>
                <a:cs typeface="Calibri Light"/>
              </a:rPr>
              <a:t>los</a:t>
            </a:r>
            <a:r>
              <a:rPr lang="es-ES" sz="1400" spc="-70" dirty="0">
                <a:solidFill>
                  <a:schemeClr val="bg1"/>
                </a:solidFill>
                <a:latin typeface="+mj-lt"/>
                <a:cs typeface="Calibri Light"/>
              </a:rPr>
              <a:t> </a:t>
            </a:r>
            <a:r>
              <a:rPr lang="es-ES" sz="1400" spc="-5" dirty="0">
                <a:solidFill>
                  <a:schemeClr val="bg1"/>
                </a:solidFill>
                <a:latin typeface="+mj-lt"/>
                <a:cs typeface="Calibri Light"/>
              </a:rPr>
              <a:t>sistemas.</a:t>
            </a:r>
          </a:p>
        </p:txBody>
      </p:sp>
      <p:pic>
        <p:nvPicPr>
          <p:cNvPr id="3" name="object 2">
            <a:extLst>
              <a:ext uri="{FF2B5EF4-FFF2-40B4-BE49-F238E27FC236}">
                <a16:creationId xmlns:a16="http://schemas.microsoft.com/office/drawing/2014/main" id="{158C1E72-AE09-BF4B-D659-61B1EFFE0008}"/>
              </a:ext>
            </a:extLst>
          </p:cNvPr>
          <p:cNvPicPr/>
          <p:nvPr/>
        </p:nvPicPr>
        <p:blipFill>
          <a:blip r:embed="rId3">
            <a:extLst>
              <a:ext uri="{28A0092B-C50C-407E-A947-70E740481C1C}">
                <a14:useLocalDpi xmlns:a14="http://schemas.microsoft.com/office/drawing/2010/main" val="0"/>
              </a:ext>
            </a:extLst>
          </a:blip>
          <a:srcRect/>
          <a:stretch/>
        </p:blipFill>
        <p:spPr>
          <a:xfrm>
            <a:off x="579819" y="2661745"/>
            <a:ext cx="5832714" cy="3506826"/>
          </a:xfrm>
          <a:prstGeom prst="rect">
            <a:avLst/>
          </a:prstGeom>
        </p:spPr>
      </p:pic>
      <p:pic>
        <p:nvPicPr>
          <p:cNvPr id="7" name="Imagen 6" descr="Imagen que contiene interior, tabla, edificio, cocina&#10;&#10;Descripción generada automáticamente">
            <a:extLst>
              <a:ext uri="{FF2B5EF4-FFF2-40B4-BE49-F238E27FC236}">
                <a16:creationId xmlns:a16="http://schemas.microsoft.com/office/drawing/2014/main" id="{2DBFC147-7513-FE30-D640-71DACC02BF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296150"/>
            <a:ext cx="6858000" cy="2571750"/>
          </a:xfrm>
          <a:prstGeom prst="rect">
            <a:avLst/>
          </a:prstGeom>
        </p:spPr>
      </p:pic>
    </p:spTree>
    <p:extLst>
      <p:ext uri="{BB962C8B-B14F-4D97-AF65-F5344CB8AC3E}">
        <p14:creationId xmlns:p14="http://schemas.microsoft.com/office/powerpoint/2010/main" val="2146288188"/>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7" name="object 10">
            <a:extLst>
              <a:ext uri="{FF2B5EF4-FFF2-40B4-BE49-F238E27FC236}">
                <a16:creationId xmlns:a16="http://schemas.microsoft.com/office/drawing/2014/main" id="{64899ABA-E912-68D1-95B6-DEEC881FDC98}"/>
              </a:ext>
            </a:extLst>
          </p:cNvPr>
          <p:cNvPicPr/>
          <p:nvPr/>
        </p:nvPicPr>
        <p:blipFill rotWithShape="1">
          <a:blip r:embed="rId2" cstate="print">
            <a:duotone>
              <a:prstClr val="black"/>
              <a:schemeClr val="tx2">
                <a:tint val="45000"/>
                <a:satMod val="400000"/>
              </a:schemeClr>
            </a:duotone>
            <a:alphaModFix amt="25000"/>
          </a:blip>
          <a:srcRect l="3407" r="16297" b="-4"/>
          <a:stretch/>
        </p:blipFill>
        <p:spPr>
          <a:xfrm>
            <a:off x="20" y="10"/>
            <a:ext cx="6857980" cy="9905990"/>
          </a:xfrm>
          <a:prstGeom prst="rect">
            <a:avLst/>
          </a:prstGeom>
          <a:solidFill>
            <a:schemeClr val="bg2">
              <a:lumMod val="40000"/>
              <a:lumOff val="60000"/>
            </a:schemeClr>
          </a:solidFill>
        </p:spPr>
      </p:pic>
      <p:sp>
        <p:nvSpPr>
          <p:cNvPr id="6" name="CuadroTexto 5">
            <a:extLst>
              <a:ext uri="{FF2B5EF4-FFF2-40B4-BE49-F238E27FC236}">
                <a16:creationId xmlns:a16="http://schemas.microsoft.com/office/drawing/2014/main" id="{D8E9C26D-4941-8827-0F0C-BA95ED123CF2}"/>
              </a:ext>
            </a:extLst>
          </p:cNvPr>
          <p:cNvSpPr txBox="1"/>
          <p:nvPr/>
        </p:nvSpPr>
        <p:spPr>
          <a:xfrm>
            <a:off x="445467" y="654739"/>
            <a:ext cx="6000749" cy="3063083"/>
          </a:xfrm>
          <a:prstGeom prst="rect">
            <a:avLst/>
          </a:prstGeom>
          <a:noFill/>
        </p:spPr>
        <p:txBody>
          <a:bodyPr wrap="square">
            <a:spAutoFit/>
          </a:bodyPr>
          <a:lstStyle/>
          <a:p>
            <a:pPr marL="12700" marR="5080">
              <a:lnSpc>
                <a:spcPct val="136300"/>
              </a:lnSpc>
              <a:spcBef>
                <a:spcPts val="100"/>
              </a:spcBef>
            </a:pPr>
            <a:r>
              <a:rPr lang="es-ES" sz="2400" b="1" spc="-15" dirty="0">
                <a:solidFill>
                  <a:srgbClr val="000000"/>
                </a:solidFill>
                <a:latin typeface="+mj-lt"/>
              </a:rPr>
              <a:t>1.2) Utilidad del recubrimiento</a:t>
            </a:r>
            <a:endParaRPr lang="es-ES" sz="2400" b="1" spc="-5" dirty="0">
              <a:solidFill>
                <a:schemeClr val="bg1"/>
              </a:solidFill>
              <a:latin typeface="+mj-lt"/>
              <a:cs typeface="Calibri Light"/>
            </a:endParaRPr>
          </a:p>
          <a:p>
            <a:pPr marL="12700" marR="5080" algn="just">
              <a:lnSpc>
                <a:spcPct val="136300"/>
              </a:lnSpc>
              <a:spcBef>
                <a:spcPts val="100"/>
              </a:spcBef>
            </a:pPr>
            <a:endParaRPr lang="es-ES" sz="1400" dirty="0">
              <a:solidFill>
                <a:schemeClr val="bg1"/>
              </a:solidFill>
              <a:latin typeface="+mj-lt"/>
            </a:endParaRPr>
          </a:p>
          <a:p>
            <a:pPr marL="78105" marR="5080" algn="just">
              <a:lnSpc>
                <a:spcPct val="100000"/>
              </a:lnSpc>
              <a:spcBef>
                <a:spcPts val="105"/>
              </a:spcBef>
            </a:pPr>
            <a:r>
              <a:rPr lang="es-ES" sz="1400" spc="-5" dirty="0">
                <a:solidFill>
                  <a:schemeClr val="bg1"/>
                </a:solidFill>
                <a:latin typeface="+mj-lt"/>
              </a:rPr>
              <a:t>Es</a:t>
            </a:r>
            <a:r>
              <a:rPr lang="es-ES" sz="1400" spc="114" dirty="0">
                <a:solidFill>
                  <a:schemeClr val="bg1"/>
                </a:solidFill>
                <a:latin typeface="+mj-lt"/>
              </a:rPr>
              <a:t> </a:t>
            </a:r>
            <a:r>
              <a:rPr lang="es-ES" sz="1400" spc="-10" dirty="0">
                <a:solidFill>
                  <a:schemeClr val="bg1"/>
                </a:solidFill>
                <a:latin typeface="+mj-lt"/>
              </a:rPr>
              <a:t>imprescindible</a:t>
            </a:r>
            <a:r>
              <a:rPr lang="es-ES" sz="1400" spc="120" dirty="0">
                <a:solidFill>
                  <a:schemeClr val="bg1"/>
                </a:solidFill>
                <a:latin typeface="+mj-lt"/>
              </a:rPr>
              <a:t> </a:t>
            </a:r>
            <a:r>
              <a:rPr lang="es-ES" sz="1400" spc="-5" dirty="0">
                <a:solidFill>
                  <a:schemeClr val="bg1"/>
                </a:solidFill>
                <a:latin typeface="+mj-lt"/>
              </a:rPr>
              <a:t>determinar</a:t>
            </a:r>
            <a:r>
              <a:rPr lang="es-ES" sz="1400" spc="114" dirty="0">
                <a:solidFill>
                  <a:schemeClr val="bg1"/>
                </a:solidFill>
                <a:latin typeface="+mj-lt"/>
              </a:rPr>
              <a:t> </a:t>
            </a:r>
            <a:r>
              <a:rPr lang="es-ES" sz="1400" dirty="0">
                <a:solidFill>
                  <a:schemeClr val="bg1"/>
                </a:solidFill>
                <a:latin typeface="+mj-lt"/>
              </a:rPr>
              <a:t>la</a:t>
            </a:r>
            <a:r>
              <a:rPr lang="es-ES" sz="1400" spc="120" dirty="0">
                <a:solidFill>
                  <a:schemeClr val="bg1"/>
                </a:solidFill>
                <a:latin typeface="+mj-lt"/>
              </a:rPr>
              <a:t> </a:t>
            </a:r>
            <a:r>
              <a:rPr lang="es-ES" sz="1400" spc="-5" dirty="0">
                <a:solidFill>
                  <a:schemeClr val="bg1"/>
                </a:solidFill>
                <a:latin typeface="+mj-lt"/>
              </a:rPr>
              <a:t>funcionalidad</a:t>
            </a:r>
            <a:r>
              <a:rPr lang="es-ES" sz="1400" spc="105" dirty="0">
                <a:solidFill>
                  <a:schemeClr val="bg1"/>
                </a:solidFill>
                <a:latin typeface="+mj-lt"/>
              </a:rPr>
              <a:t> </a:t>
            </a:r>
            <a:r>
              <a:rPr lang="es-ES" sz="1400" dirty="0">
                <a:solidFill>
                  <a:schemeClr val="bg1"/>
                </a:solidFill>
                <a:latin typeface="+mj-lt"/>
              </a:rPr>
              <a:t>y</a:t>
            </a:r>
            <a:r>
              <a:rPr lang="es-ES" sz="1400" spc="110" dirty="0">
                <a:solidFill>
                  <a:schemeClr val="bg1"/>
                </a:solidFill>
                <a:latin typeface="+mj-lt"/>
              </a:rPr>
              <a:t> </a:t>
            </a:r>
            <a:r>
              <a:rPr lang="es-ES" sz="1400" spc="-5" dirty="0">
                <a:solidFill>
                  <a:schemeClr val="bg1"/>
                </a:solidFill>
                <a:latin typeface="+mj-lt"/>
              </a:rPr>
              <a:t>utilidad</a:t>
            </a:r>
            <a:r>
              <a:rPr lang="es-ES" sz="1400" spc="254" dirty="0">
                <a:solidFill>
                  <a:schemeClr val="bg1"/>
                </a:solidFill>
                <a:latin typeface="+mj-lt"/>
              </a:rPr>
              <a:t> </a:t>
            </a:r>
            <a:r>
              <a:rPr lang="es-ES" sz="1400" dirty="0">
                <a:solidFill>
                  <a:schemeClr val="bg1"/>
                </a:solidFill>
                <a:latin typeface="+mj-lt"/>
              </a:rPr>
              <a:t>a</a:t>
            </a:r>
            <a:r>
              <a:rPr lang="es-ES" sz="1400" spc="114" dirty="0">
                <a:solidFill>
                  <a:schemeClr val="bg1"/>
                </a:solidFill>
                <a:latin typeface="+mj-lt"/>
              </a:rPr>
              <a:t> </a:t>
            </a:r>
            <a:r>
              <a:rPr lang="es-ES" sz="1400" spc="-5" dirty="0">
                <a:solidFill>
                  <a:schemeClr val="bg1"/>
                </a:solidFill>
                <a:latin typeface="+mj-lt"/>
              </a:rPr>
              <a:t>que</a:t>
            </a:r>
            <a:r>
              <a:rPr lang="es-ES" sz="1400" spc="110" dirty="0">
                <a:solidFill>
                  <a:schemeClr val="bg1"/>
                </a:solidFill>
                <a:latin typeface="+mj-lt"/>
              </a:rPr>
              <a:t> </a:t>
            </a:r>
            <a:r>
              <a:rPr lang="es-ES" sz="1400" spc="-30" dirty="0">
                <a:solidFill>
                  <a:schemeClr val="bg1"/>
                </a:solidFill>
                <a:latin typeface="+mj-lt"/>
              </a:rPr>
              <a:t>va</a:t>
            </a:r>
            <a:r>
              <a:rPr lang="es-ES" sz="1400" spc="95" dirty="0">
                <a:solidFill>
                  <a:schemeClr val="bg1"/>
                </a:solidFill>
                <a:latin typeface="+mj-lt"/>
              </a:rPr>
              <a:t> </a:t>
            </a:r>
            <a:r>
              <a:rPr lang="es-ES" sz="1400" dirty="0">
                <a:solidFill>
                  <a:schemeClr val="bg1"/>
                </a:solidFill>
                <a:latin typeface="+mj-lt"/>
              </a:rPr>
              <a:t>a</a:t>
            </a:r>
            <a:r>
              <a:rPr lang="es-ES" sz="1400" spc="114" dirty="0">
                <a:solidFill>
                  <a:schemeClr val="bg1"/>
                </a:solidFill>
                <a:latin typeface="+mj-lt"/>
              </a:rPr>
              <a:t> </a:t>
            </a:r>
            <a:r>
              <a:rPr lang="es-ES" sz="1400" dirty="0">
                <a:solidFill>
                  <a:schemeClr val="bg1"/>
                </a:solidFill>
                <a:latin typeface="+mj-lt"/>
              </a:rPr>
              <a:t>ser</a:t>
            </a:r>
            <a:r>
              <a:rPr lang="es-ES" sz="1400" spc="114" dirty="0">
                <a:solidFill>
                  <a:schemeClr val="bg1"/>
                </a:solidFill>
                <a:latin typeface="+mj-lt"/>
              </a:rPr>
              <a:t> </a:t>
            </a:r>
            <a:r>
              <a:rPr lang="es-ES" sz="1400" spc="-10" dirty="0">
                <a:solidFill>
                  <a:schemeClr val="bg1"/>
                </a:solidFill>
                <a:latin typeface="+mj-lt"/>
              </a:rPr>
              <a:t>destinado</a:t>
            </a:r>
            <a:r>
              <a:rPr lang="es-ES" sz="1400" spc="114" dirty="0">
                <a:solidFill>
                  <a:schemeClr val="bg1"/>
                </a:solidFill>
                <a:latin typeface="+mj-lt"/>
              </a:rPr>
              <a:t> </a:t>
            </a:r>
            <a:r>
              <a:rPr lang="es-ES" sz="1400" dirty="0">
                <a:solidFill>
                  <a:schemeClr val="bg1"/>
                </a:solidFill>
                <a:latin typeface="+mj-lt"/>
              </a:rPr>
              <a:t>el</a:t>
            </a:r>
            <a:r>
              <a:rPr lang="es-ES" sz="1400" spc="110" dirty="0">
                <a:solidFill>
                  <a:schemeClr val="bg1"/>
                </a:solidFill>
                <a:latin typeface="+mj-lt"/>
              </a:rPr>
              <a:t> </a:t>
            </a:r>
            <a:r>
              <a:rPr lang="es-ES" sz="1400" spc="-20" dirty="0">
                <a:solidFill>
                  <a:schemeClr val="bg1"/>
                </a:solidFill>
                <a:latin typeface="+mj-lt"/>
              </a:rPr>
              <a:t>recubrimiento,</a:t>
            </a:r>
            <a:r>
              <a:rPr lang="es-ES" sz="1400" spc="110" dirty="0">
                <a:solidFill>
                  <a:schemeClr val="bg1"/>
                </a:solidFill>
                <a:latin typeface="+mj-lt"/>
              </a:rPr>
              <a:t> </a:t>
            </a:r>
            <a:r>
              <a:rPr lang="es-ES" sz="1400" dirty="0">
                <a:solidFill>
                  <a:schemeClr val="bg1"/>
                </a:solidFill>
                <a:latin typeface="+mj-lt"/>
              </a:rPr>
              <a:t>a</a:t>
            </a:r>
            <a:r>
              <a:rPr lang="es-ES" sz="1400" spc="114" dirty="0">
                <a:solidFill>
                  <a:schemeClr val="bg1"/>
                </a:solidFill>
                <a:latin typeface="+mj-lt"/>
              </a:rPr>
              <a:t> </a:t>
            </a:r>
            <a:r>
              <a:rPr lang="es-ES" sz="1400" dirty="0">
                <a:solidFill>
                  <a:schemeClr val="bg1"/>
                </a:solidFill>
                <a:latin typeface="+mj-lt"/>
              </a:rPr>
              <a:t>la</a:t>
            </a:r>
            <a:r>
              <a:rPr lang="es-ES" sz="1400" spc="114" dirty="0">
                <a:solidFill>
                  <a:schemeClr val="bg1"/>
                </a:solidFill>
                <a:latin typeface="+mj-lt"/>
              </a:rPr>
              <a:t> </a:t>
            </a:r>
            <a:r>
              <a:rPr lang="es-ES" sz="1400" spc="-20" dirty="0">
                <a:solidFill>
                  <a:schemeClr val="bg1"/>
                </a:solidFill>
                <a:latin typeface="+mj-lt"/>
              </a:rPr>
              <a:t>hora</a:t>
            </a:r>
            <a:r>
              <a:rPr lang="es-ES" sz="1400" spc="110" dirty="0">
                <a:solidFill>
                  <a:schemeClr val="bg1"/>
                </a:solidFill>
                <a:latin typeface="+mj-lt"/>
              </a:rPr>
              <a:t> </a:t>
            </a:r>
            <a:r>
              <a:rPr lang="es-ES" sz="1400" spc="-10" dirty="0">
                <a:solidFill>
                  <a:schemeClr val="bg1"/>
                </a:solidFill>
                <a:latin typeface="+mj-lt"/>
              </a:rPr>
              <a:t>de </a:t>
            </a:r>
            <a:r>
              <a:rPr lang="es-ES" sz="1400" spc="-305" dirty="0">
                <a:solidFill>
                  <a:schemeClr val="bg1"/>
                </a:solidFill>
                <a:latin typeface="+mj-lt"/>
              </a:rPr>
              <a:t> </a:t>
            </a:r>
            <a:r>
              <a:rPr lang="es-ES" sz="1400" dirty="0">
                <a:solidFill>
                  <a:schemeClr val="bg1"/>
                </a:solidFill>
                <a:latin typeface="+mj-lt"/>
              </a:rPr>
              <a:t>elegir</a:t>
            </a:r>
            <a:r>
              <a:rPr lang="es-ES" sz="1400" spc="-15" dirty="0">
                <a:solidFill>
                  <a:schemeClr val="bg1"/>
                </a:solidFill>
                <a:latin typeface="+mj-lt"/>
              </a:rPr>
              <a:t> </a:t>
            </a:r>
            <a:r>
              <a:rPr lang="es-ES" sz="1400" dirty="0">
                <a:solidFill>
                  <a:schemeClr val="bg1"/>
                </a:solidFill>
                <a:latin typeface="+mj-lt"/>
              </a:rPr>
              <a:t>el</a:t>
            </a:r>
            <a:r>
              <a:rPr lang="es-ES" sz="1400" spc="-15" dirty="0">
                <a:solidFill>
                  <a:schemeClr val="bg1"/>
                </a:solidFill>
                <a:latin typeface="+mj-lt"/>
              </a:rPr>
              <a:t> </a:t>
            </a:r>
            <a:r>
              <a:rPr lang="es-ES" sz="1400" spc="-5" dirty="0">
                <a:solidFill>
                  <a:schemeClr val="bg1"/>
                </a:solidFill>
                <a:latin typeface="+mj-lt"/>
              </a:rPr>
              <a:t>sistema</a:t>
            </a:r>
            <a:r>
              <a:rPr lang="es-ES" sz="1400" spc="-20" dirty="0">
                <a:solidFill>
                  <a:schemeClr val="bg1"/>
                </a:solidFill>
                <a:latin typeface="+mj-lt"/>
              </a:rPr>
              <a:t> </a:t>
            </a:r>
            <a:r>
              <a:rPr lang="es-ES" sz="1400" dirty="0">
                <a:solidFill>
                  <a:schemeClr val="bg1"/>
                </a:solidFill>
                <a:latin typeface="+mj-lt"/>
              </a:rPr>
              <a:t>más</a:t>
            </a:r>
            <a:r>
              <a:rPr lang="es-ES" sz="1400" spc="-95" dirty="0">
                <a:solidFill>
                  <a:schemeClr val="bg1"/>
                </a:solidFill>
                <a:latin typeface="+mj-lt"/>
              </a:rPr>
              <a:t> </a:t>
            </a:r>
            <a:r>
              <a:rPr lang="es-ES" sz="1400" spc="-15" dirty="0">
                <a:solidFill>
                  <a:schemeClr val="bg1"/>
                </a:solidFill>
                <a:latin typeface="+mj-lt"/>
              </a:rPr>
              <a:t>apropiado.</a:t>
            </a:r>
          </a:p>
          <a:p>
            <a:pPr marL="78105" marR="5080" algn="just">
              <a:lnSpc>
                <a:spcPct val="100000"/>
              </a:lnSpc>
              <a:spcBef>
                <a:spcPts val="105"/>
              </a:spcBef>
            </a:pPr>
            <a:endParaRPr lang="es-ES" sz="1400" spc="-15" dirty="0">
              <a:solidFill>
                <a:schemeClr val="bg1"/>
              </a:solidFill>
              <a:latin typeface="+mj-lt"/>
            </a:endParaRPr>
          </a:p>
          <a:p>
            <a:pPr marL="78105" marR="5080" algn="just">
              <a:lnSpc>
                <a:spcPct val="100000"/>
              </a:lnSpc>
              <a:spcBef>
                <a:spcPts val="105"/>
              </a:spcBef>
            </a:pPr>
            <a:r>
              <a:rPr lang="es-ES" sz="1400" dirty="0">
                <a:solidFill>
                  <a:schemeClr val="bg1"/>
                </a:solidFill>
                <a:latin typeface="+mj-lt"/>
              </a:rPr>
              <a:t>La calidad del </a:t>
            </a:r>
            <a:r>
              <a:rPr lang="es-ES" sz="1400" spc="-5" dirty="0">
                <a:solidFill>
                  <a:schemeClr val="bg1"/>
                </a:solidFill>
                <a:latin typeface="+mj-lt"/>
              </a:rPr>
              <a:t>soporte </a:t>
            </a:r>
            <a:r>
              <a:rPr lang="es-ES" sz="1400" dirty="0">
                <a:solidFill>
                  <a:schemeClr val="bg1"/>
                </a:solidFill>
                <a:latin typeface="+mj-lt"/>
              </a:rPr>
              <a:t>de hormigón </a:t>
            </a:r>
            <a:r>
              <a:rPr lang="es-ES" sz="1400" spc="-10" dirty="0">
                <a:solidFill>
                  <a:schemeClr val="bg1"/>
                </a:solidFill>
                <a:latin typeface="+mj-lt"/>
              </a:rPr>
              <a:t>debe </a:t>
            </a:r>
            <a:r>
              <a:rPr lang="es-ES" sz="1400" dirty="0">
                <a:solidFill>
                  <a:schemeClr val="bg1"/>
                </a:solidFill>
                <a:latin typeface="+mj-lt"/>
              </a:rPr>
              <a:t>ser </a:t>
            </a:r>
            <a:r>
              <a:rPr lang="es-ES" sz="1400" spc="5" dirty="0">
                <a:solidFill>
                  <a:schemeClr val="bg1"/>
                </a:solidFill>
                <a:latin typeface="+mj-lt"/>
              </a:rPr>
              <a:t> </a:t>
            </a:r>
            <a:r>
              <a:rPr lang="es-ES" sz="1400" spc="-5" dirty="0">
                <a:solidFill>
                  <a:schemeClr val="bg1"/>
                </a:solidFill>
                <a:latin typeface="+mj-lt"/>
              </a:rPr>
              <a:t>compacto</a:t>
            </a:r>
            <a:r>
              <a:rPr lang="es-ES" sz="1400" spc="-55" dirty="0">
                <a:solidFill>
                  <a:schemeClr val="bg1"/>
                </a:solidFill>
                <a:latin typeface="+mj-lt"/>
              </a:rPr>
              <a:t> </a:t>
            </a:r>
            <a:r>
              <a:rPr lang="es-ES" sz="1400" dirty="0">
                <a:solidFill>
                  <a:schemeClr val="bg1"/>
                </a:solidFill>
                <a:latin typeface="+mj-lt"/>
              </a:rPr>
              <a:t>y</a:t>
            </a:r>
            <a:r>
              <a:rPr lang="es-ES" sz="1400" spc="-30" dirty="0">
                <a:solidFill>
                  <a:schemeClr val="bg1"/>
                </a:solidFill>
                <a:latin typeface="+mj-lt"/>
              </a:rPr>
              <a:t> </a:t>
            </a:r>
            <a:r>
              <a:rPr lang="es-ES" sz="1400" spc="-5" dirty="0">
                <a:solidFill>
                  <a:schemeClr val="bg1"/>
                </a:solidFill>
                <a:latin typeface="+mj-lt"/>
              </a:rPr>
              <a:t>poseer</a:t>
            </a:r>
            <a:r>
              <a:rPr lang="es-ES" sz="1400" spc="-40" dirty="0">
                <a:solidFill>
                  <a:schemeClr val="bg1"/>
                </a:solidFill>
                <a:latin typeface="+mj-lt"/>
              </a:rPr>
              <a:t> </a:t>
            </a:r>
            <a:r>
              <a:rPr lang="es-ES" sz="1400" spc="-10" dirty="0">
                <a:solidFill>
                  <a:schemeClr val="bg1"/>
                </a:solidFill>
                <a:latin typeface="+mj-lt"/>
              </a:rPr>
              <a:t>unas</a:t>
            </a:r>
            <a:r>
              <a:rPr lang="es-ES" sz="1400" spc="-35" dirty="0">
                <a:solidFill>
                  <a:schemeClr val="bg1"/>
                </a:solidFill>
                <a:latin typeface="+mj-lt"/>
              </a:rPr>
              <a:t> </a:t>
            </a:r>
            <a:r>
              <a:rPr lang="es-ES" sz="1400" spc="-10" dirty="0">
                <a:solidFill>
                  <a:schemeClr val="bg1"/>
                </a:solidFill>
                <a:latin typeface="+mj-lt"/>
              </a:rPr>
              <a:t>resistencias</a:t>
            </a:r>
            <a:r>
              <a:rPr lang="es-ES" sz="1400" spc="55" dirty="0">
                <a:solidFill>
                  <a:schemeClr val="bg1"/>
                </a:solidFill>
                <a:latin typeface="+mj-lt"/>
              </a:rPr>
              <a:t> </a:t>
            </a:r>
            <a:r>
              <a:rPr lang="es-ES" sz="1400" spc="-5" dirty="0">
                <a:solidFill>
                  <a:schemeClr val="bg1"/>
                </a:solidFill>
                <a:latin typeface="+mj-lt"/>
              </a:rPr>
              <a:t>mínimas:</a:t>
            </a:r>
          </a:p>
          <a:p>
            <a:pPr marL="363855" indent="-285750" algn="just">
              <a:lnSpc>
                <a:spcPct val="100000"/>
              </a:lnSpc>
              <a:spcBef>
                <a:spcPts val="600"/>
              </a:spcBef>
              <a:buFont typeface="Arial" panose="020B0604020202020204" pitchFamily="34" charset="0"/>
              <a:buChar char="•"/>
              <a:tabLst>
                <a:tab pos="364490" algn="l"/>
              </a:tabLst>
            </a:pPr>
            <a:r>
              <a:rPr lang="es-ES" sz="1400" spc="5" dirty="0">
                <a:solidFill>
                  <a:schemeClr val="bg1"/>
                </a:solidFill>
                <a:latin typeface="+mj-lt"/>
              </a:rPr>
              <a:t>C</a:t>
            </a:r>
            <a:r>
              <a:rPr lang="es-ES" sz="1400" spc="-5" dirty="0">
                <a:solidFill>
                  <a:schemeClr val="bg1"/>
                </a:solidFill>
                <a:latin typeface="+mj-lt"/>
              </a:rPr>
              <a:t>o</a:t>
            </a:r>
            <a:r>
              <a:rPr lang="es-ES" sz="1400" spc="5" dirty="0">
                <a:solidFill>
                  <a:schemeClr val="bg1"/>
                </a:solidFill>
                <a:latin typeface="+mj-lt"/>
              </a:rPr>
              <a:t>m</a:t>
            </a:r>
            <a:r>
              <a:rPr lang="es-ES" sz="1400" spc="-10" dirty="0">
                <a:solidFill>
                  <a:schemeClr val="bg1"/>
                </a:solidFill>
                <a:latin typeface="+mj-lt"/>
              </a:rPr>
              <a:t>p</a:t>
            </a:r>
            <a:r>
              <a:rPr lang="es-ES" sz="1400" spc="-30" dirty="0">
                <a:solidFill>
                  <a:schemeClr val="bg1"/>
                </a:solidFill>
                <a:latin typeface="+mj-lt"/>
              </a:rPr>
              <a:t>r</a:t>
            </a:r>
            <a:r>
              <a:rPr lang="es-ES" sz="1400" dirty="0">
                <a:solidFill>
                  <a:schemeClr val="bg1"/>
                </a:solidFill>
                <a:latin typeface="+mj-lt"/>
              </a:rPr>
              <a:t>e</a:t>
            </a:r>
            <a:r>
              <a:rPr lang="es-ES" sz="1400" spc="-15" dirty="0">
                <a:solidFill>
                  <a:schemeClr val="bg1"/>
                </a:solidFill>
                <a:latin typeface="+mj-lt"/>
              </a:rPr>
              <a:t>s</a:t>
            </a:r>
            <a:r>
              <a:rPr lang="es-ES" sz="1400" dirty="0">
                <a:solidFill>
                  <a:schemeClr val="bg1"/>
                </a:solidFill>
                <a:latin typeface="+mj-lt"/>
              </a:rPr>
              <a:t>i</a:t>
            </a:r>
            <a:r>
              <a:rPr lang="es-ES" sz="1400" spc="-10" dirty="0">
                <a:solidFill>
                  <a:schemeClr val="bg1"/>
                </a:solidFill>
                <a:latin typeface="+mj-lt"/>
              </a:rPr>
              <a:t>ón</a:t>
            </a:r>
            <a:r>
              <a:rPr lang="es-ES" sz="1400" dirty="0">
                <a:solidFill>
                  <a:schemeClr val="bg1"/>
                </a:solidFill>
                <a:latin typeface="+mj-lt"/>
              </a:rPr>
              <a:t>:</a:t>
            </a:r>
            <a:r>
              <a:rPr lang="es-ES" sz="1400" spc="-80" dirty="0">
                <a:solidFill>
                  <a:schemeClr val="bg1"/>
                </a:solidFill>
                <a:latin typeface="+mj-lt"/>
              </a:rPr>
              <a:t> </a:t>
            </a:r>
            <a:r>
              <a:rPr lang="es-ES" sz="1400" spc="-5" dirty="0">
                <a:solidFill>
                  <a:schemeClr val="bg1"/>
                </a:solidFill>
                <a:latin typeface="+mj-lt"/>
              </a:rPr>
              <a:t>3</a:t>
            </a:r>
            <a:r>
              <a:rPr lang="es-ES" sz="1400" dirty="0">
                <a:solidFill>
                  <a:schemeClr val="bg1"/>
                </a:solidFill>
                <a:latin typeface="+mj-lt"/>
              </a:rPr>
              <a:t>0</a:t>
            </a:r>
            <a:r>
              <a:rPr lang="es-ES" sz="1400" spc="25" dirty="0">
                <a:solidFill>
                  <a:schemeClr val="bg1"/>
                </a:solidFill>
                <a:latin typeface="+mj-lt"/>
              </a:rPr>
              <a:t> </a:t>
            </a:r>
            <a:r>
              <a:rPr lang="es-ES" sz="1400" dirty="0">
                <a:solidFill>
                  <a:schemeClr val="bg1"/>
                </a:solidFill>
                <a:latin typeface="+mj-lt"/>
              </a:rPr>
              <a:t>N</a:t>
            </a:r>
            <a:r>
              <a:rPr lang="es-ES" sz="1400" spc="-5" dirty="0">
                <a:solidFill>
                  <a:schemeClr val="bg1"/>
                </a:solidFill>
                <a:latin typeface="+mj-lt"/>
              </a:rPr>
              <a:t>/</a:t>
            </a:r>
            <a:r>
              <a:rPr lang="es-ES" sz="1400" dirty="0">
                <a:solidFill>
                  <a:schemeClr val="bg1"/>
                </a:solidFill>
                <a:latin typeface="+mj-lt"/>
              </a:rPr>
              <a:t>mm2</a:t>
            </a:r>
            <a:endParaRPr lang="es-ES" sz="1400" dirty="0">
              <a:solidFill>
                <a:schemeClr val="bg1"/>
              </a:solidFill>
              <a:latin typeface="+mj-lt"/>
              <a:cs typeface="Microsoft Sans Serif"/>
            </a:endParaRPr>
          </a:p>
          <a:p>
            <a:pPr marL="363855" indent="-285750" algn="just">
              <a:lnSpc>
                <a:spcPct val="100000"/>
              </a:lnSpc>
              <a:spcBef>
                <a:spcPts val="600"/>
              </a:spcBef>
              <a:buFont typeface="Arial" panose="020B0604020202020204" pitchFamily="34" charset="0"/>
              <a:buChar char="•"/>
              <a:tabLst>
                <a:tab pos="364490" algn="l"/>
              </a:tabLst>
            </a:pPr>
            <a:r>
              <a:rPr lang="es-ES" sz="1400" spc="-114" dirty="0">
                <a:solidFill>
                  <a:schemeClr val="bg1"/>
                </a:solidFill>
                <a:latin typeface="+mj-lt"/>
              </a:rPr>
              <a:t>T</a:t>
            </a:r>
            <a:r>
              <a:rPr lang="es-ES" sz="1400" spc="-55" dirty="0">
                <a:solidFill>
                  <a:schemeClr val="bg1"/>
                </a:solidFill>
                <a:latin typeface="+mj-lt"/>
              </a:rPr>
              <a:t>r</a:t>
            </a:r>
            <a:r>
              <a:rPr lang="es-ES" sz="1400" spc="-25" dirty="0">
                <a:solidFill>
                  <a:schemeClr val="bg1"/>
                </a:solidFill>
                <a:latin typeface="+mj-lt"/>
              </a:rPr>
              <a:t>a</a:t>
            </a:r>
            <a:r>
              <a:rPr lang="es-ES" sz="1400" spc="-20" dirty="0">
                <a:solidFill>
                  <a:schemeClr val="bg1"/>
                </a:solidFill>
                <a:latin typeface="+mj-lt"/>
              </a:rPr>
              <a:t>cc</a:t>
            </a:r>
            <a:r>
              <a:rPr lang="es-ES" sz="1400" spc="-25" dirty="0">
                <a:solidFill>
                  <a:schemeClr val="bg1"/>
                </a:solidFill>
                <a:latin typeface="+mj-lt"/>
              </a:rPr>
              <a:t>ió</a:t>
            </a:r>
            <a:r>
              <a:rPr lang="es-ES" sz="1400" spc="-20" dirty="0">
                <a:solidFill>
                  <a:schemeClr val="bg1"/>
                </a:solidFill>
                <a:latin typeface="+mj-lt"/>
              </a:rPr>
              <a:t>n</a:t>
            </a:r>
            <a:r>
              <a:rPr lang="es-ES" sz="1400" dirty="0">
                <a:solidFill>
                  <a:schemeClr val="bg1"/>
                </a:solidFill>
                <a:latin typeface="+mj-lt"/>
              </a:rPr>
              <a:t>:</a:t>
            </a:r>
            <a:r>
              <a:rPr lang="es-ES" sz="1400" spc="-50" dirty="0">
                <a:solidFill>
                  <a:schemeClr val="bg1"/>
                </a:solidFill>
                <a:latin typeface="+mj-lt"/>
              </a:rPr>
              <a:t> </a:t>
            </a:r>
            <a:r>
              <a:rPr lang="es-ES" sz="1400" spc="-20" dirty="0">
                <a:solidFill>
                  <a:schemeClr val="bg1"/>
                </a:solidFill>
                <a:latin typeface="+mj-lt"/>
              </a:rPr>
              <a:t>1</a:t>
            </a:r>
            <a:r>
              <a:rPr lang="es-ES" sz="1400" spc="-10" dirty="0">
                <a:solidFill>
                  <a:schemeClr val="bg1"/>
                </a:solidFill>
                <a:latin typeface="+mj-lt"/>
              </a:rPr>
              <a:t>.</a:t>
            </a:r>
            <a:r>
              <a:rPr lang="es-ES" sz="1400" dirty="0">
                <a:solidFill>
                  <a:schemeClr val="bg1"/>
                </a:solidFill>
                <a:latin typeface="+mj-lt"/>
              </a:rPr>
              <a:t>5</a:t>
            </a:r>
            <a:r>
              <a:rPr lang="es-ES" sz="1400" spc="40" dirty="0">
                <a:solidFill>
                  <a:schemeClr val="bg1"/>
                </a:solidFill>
                <a:latin typeface="+mj-lt"/>
              </a:rPr>
              <a:t> </a:t>
            </a:r>
            <a:r>
              <a:rPr lang="es-ES" sz="1400" dirty="0">
                <a:solidFill>
                  <a:schemeClr val="bg1"/>
                </a:solidFill>
                <a:latin typeface="+mj-lt"/>
              </a:rPr>
              <a:t>N</a:t>
            </a:r>
            <a:r>
              <a:rPr lang="es-ES" sz="1400" spc="-5" dirty="0">
                <a:solidFill>
                  <a:schemeClr val="bg1"/>
                </a:solidFill>
                <a:latin typeface="+mj-lt"/>
              </a:rPr>
              <a:t>/</a:t>
            </a:r>
            <a:r>
              <a:rPr lang="es-ES" sz="1400" dirty="0">
                <a:solidFill>
                  <a:schemeClr val="bg1"/>
                </a:solidFill>
                <a:latin typeface="+mj-lt"/>
              </a:rPr>
              <a:t>mm2</a:t>
            </a:r>
            <a:endParaRPr lang="es-ES" sz="1400" dirty="0">
              <a:solidFill>
                <a:schemeClr val="bg1"/>
              </a:solidFill>
              <a:latin typeface="+mj-lt"/>
              <a:cs typeface="Microsoft Sans Serif"/>
            </a:endParaRPr>
          </a:p>
          <a:p>
            <a:pPr marL="78105" marR="5080">
              <a:lnSpc>
                <a:spcPct val="100000"/>
              </a:lnSpc>
              <a:spcBef>
                <a:spcPts val="105"/>
              </a:spcBef>
            </a:pPr>
            <a:endParaRPr lang="es-ES" sz="1100" spc="-15" dirty="0"/>
          </a:p>
          <a:p>
            <a:pPr marL="12700" marR="5080">
              <a:lnSpc>
                <a:spcPct val="136300"/>
              </a:lnSpc>
              <a:spcBef>
                <a:spcPts val="100"/>
              </a:spcBef>
            </a:pPr>
            <a:endParaRPr lang="es-ES" sz="1400" spc="-5" dirty="0">
              <a:solidFill>
                <a:schemeClr val="bg1"/>
              </a:solidFill>
              <a:latin typeface="+mj-lt"/>
              <a:cs typeface="Calibri Light"/>
            </a:endParaRPr>
          </a:p>
        </p:txBody>
      </p:sp>
      <p:pic>
        <p:nvPicPr>
          <p:cNvPr id="2" name="object 2">
            <a:extLst>
              <a:ext uri="{FF2B5EF4-FFF2-40B4-BE49-F238E27FC236}">
                <a16:creationId xmlns:a16="http://schemas.microsoft.com/office/drawing/2014/main" id="{35A5AE8A-EAC5-7AE9-CC88-CD3FFB8E658E}"/>
              </a:ext>
            </a:extLst>
          </p:cNvPr>
          <p:cNvPicPr/>
          <p:nvPr/>
        </p:nvPicPr>
        <p:blipFill>
          <a:blip r:embed="rId3" cstate="print"/>
          <a:stretch>
            <a:fillRect/>
          </a:stretch>
        </p:blipFill>
        <p:spPr>
          <a:xfrm>
            <a:off x="537817" y="3421458"/>
            <a:ext cx="5874716" cy="3063083"/>
          </a:xfrm>
          <a:prstGeom prst="rect">
            <a:avLst/>
          </a:prstGeom>
        </p:spPr>
      </p:pic>
      <p:pic>
        <p:nvPicPr>
          <p:cNvPr id="9" name="Imagen 8">
            <a:extLst>
              <a:ext uri="{FF2B5EF4-FFF2-40B4-BE49-F238E27FC236}">
                <a16:creationId xmlns:a16="http://schemas.microsoft.com/office/drawing/2014/main" id="{ED6BD475-7D5F-3369-E460-AD52C5673F3C}"/>
              </a:ext>
            </a:extLst>
          </p:cNvPr>
          <p:cNvPicPr>
            <a:picLocks noChangeAspect="1"/>
          </p:cNvPicPr>
          <p:nvPr/>
        </p:nvPicPr>
        <p:blipFill>
          <a:blip r:embed="rId4"/>
          <a:stretch>
            <a:fillRect/>
          </a:stretch>
        </p:blipFill>
        <p:spPr>
          <a:xfrm>
            <a:off x="-1450" y="6762751"/>
            <a:ext cx="6926743" cy="3241484"/>
          </a:xfrm>
          <a:prstGeom prst="rect">
            <a:avLst/>
          </a:prstGeom>
        </p:spPr>
      </p:pic>
    </p:spTree>
    <p:extLst>
      <p:ext uri="{BB962C8B-B14F-4D97-AF65-F5344CB8AC3E}">
        <p14:creationId xmlns:p14="http://schemas.microsoft.com/office/powerpoint/2010/main" val="784868055"/>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7" name="object 10">
            <a:extLst>
              <a:ext uri="{FF2B5EF4-FFF2-40B4-BE49-F238E27FC236}">
                <a16:creationId xmlns:a16="http://schemas.microsoft.com/office/drawing/2014/main" id="{64899ABA-E912-68D1-95B6-DEEC881FDC98}"/>
              </a:ext>
            </a:extLst>
          </p:cNvPr>
          <p:cNvPicPr/>
          <p:nvPr/>
        </p:nvPicPr>
        <p:blipFill rotWithShape="1">
          <a:blip r:embed="rId2" cstate="print">
            <a:duotone>
              <a:prstClr val="black"/>
              <a:schemeClr val="tx2">
                <a:tint val="45000"/>
                <a:satMod val="400000"/>
              </a:schemeClr>
            </a:duotone>
            <a:alphaModFix amt="25000"/>
          </a:blip>
          <a:srcRect l="3407" r="16297" b="-4"/>
          <a:stretch/>
        </p:blipFill>
        <p:spPr>
          <a:xfrm>
            <a:off x="20" y="10"/>
            <a:ext cx="6857980" cy="9905990"/>
          </a:xfrm>
          <a:prstGeom prst="rect">
            <a:avLst/>
          </a:prstGeom>
          <a:solidFill>
            <a:schemeClr val="bg2">
              <a:lumMod val="40000"/>
              <a:lumOff val="60000"/>
            </a:schemeClr>
          </a:solidFill>
        </p:spPr>
      </p:pic>
      <p:sp>
        <p:nvSpPr>
          <p:cNvPr id="6" name="CuadroTexto 5">
            <a:extLst>
              <a:ext uri="{FF2B5EF4-FFF2-40B4-BE49-F238E27FC236}">
                <a16:creationId xmlns:a16="http://schemas.microsoft.com/office/drawing/2014/main" id="{D8E9C26D-4941-8827-0F0C-BA95ED123CF2}"/>
              </a:ext>
            </a:extLst>
          </p:cNvPr>
          <p:cNvSpPr txBox="1"/>
          <p:nvPr/>
        </p:nvSpPr>
        <p:spPr>
          <a:xfrm>
            <a:off x="445467" y="654739"/>
            <a:ext cx="6000749" cy="2934842"/>
          </a:xfrm>
          <a:prstGeom prst="rect">
            <a:avLst/>
          </a:prstGeom>
          <a:noFill/>
        </p:spPr>
        <p:txBody>
          <a:bodyPr wrap="square">
            <a:spAutoFit/>
          </a:bodyPr>
          <a:lstStyle/>
          <a:p>
            <a:pPr marL="12700" marR="5080">
              <a:lnSpc>
                <a:spcPct val="136300"/>
              </a:lnSpc>
              <a:spcBef>
                <a:spcPts val="100"/>
              </a:spcBef>
            </a:pPr>
            <a:r>
              <a:rPr lang="es-ES" sz="2400" b="1" spc="-15" dirty="0">
                <a:solidFill>
                  <a:srgbClr val="000000"/>
                </a:solidFill>
                <a:latin typeface="+mj-lt"/>
              </a:rPr>
              <a:t>1.3) Humedad en el soporte</a:t>
            </a:r>
            <a:endParaRPr lang="es-ES" sz="2400" b="1" spc="-5" dirty="0">
              <a:solidFill>
                <a:schemeClr val="bg1"/>
              </a:solidFill>
              <a:latin typeface="+mj-lt"/>
              <a:cs typeface="Calibri Light"/>
            </a:endParaRPr>
          </a:p>
          <a:p>
            <a:pPr marL="12700" marR="5080" algn="just">
              <a:lnSpc>
                <a:spcPct val="136300"/>
              </a:lnSpc>
              <a:spcBef>
                <a:spcPts val="100"/>
              </a:spcBef>
            </a:pPr>
            <a:endParaRPr lang="es-ES" sz="1400" dirty="0">
              <a:solidFill>
                <a:schemeClr val="bg1"/>
              </a:solidFill>
              <a:latin typeface="+mj-lt"/>
            </a:endParaRPr>
          </a:p>
          <a:p>
            <a:pPr marL="12700" marR="5080" algn="just">
              <a:lnSpc>
                <a:spcPct val="100000"/>
              </a:lnSpc>
              <a:spcBef>
                <a:spcPts val="105"/>
              </a:spcBef>
            </a:pPr>
            <a:r>
              <a:rPr lang="es-ES" sz="1400" spc="-5" dirty="0">
                <a:solidFill>
                  <a:schemeClr val="bg1"/>
                </a:solidFill>
                <a:latin typeface="+mj-lt"/>
                <a:cs typeface="Calibri Light"/>
              </a:rPr>
              <a:t>No</a:t>
            </a:r>
            <a:r>
              <a:rPr lang="es-ES" sz="1400" spc="55" dirty="0">
                <a:solidFill>
                  <a:schemeClr val="bg1"/>
                </a:solidFill>
                <a:latin typeface="+mj-lt"/>
                <a:cs typeface="Calibri Light"/>
              </a:rPr>
              <a:t> </a:t>
            </a:r>
            <a:r>
              <a:rPr lang="es-ES" sz="1400" spc="-15" dirty="0">
                <a:solidFill>
                  <a:schemeClr val="bg1"/>
                </a:solidFill>
                <a:latin typeface="+mj-lt"/>
                <a:cs typeface="Calibri Light"/>
              </a:rPr>
              <a:t>debe</a:t>
            </a:r>
            <a:r>
              <a:rPr lang="es-ES" sz="1400" spc="45" dirty="0">
                <a:solidFill>
                  <a:schemeClr val="bg1"/>
                </a:solidFill>
                <a:latin typeface="+mj-lt"/>
                <a:cs typeface="Calibri Light"/>
              </a:rPr>
              <a:t> </a:t>
            </a:r>
            <a:r>
              <a:rPr lang="es-ES" sz="1400" spc="-20" dirty="0">
                <a:solidFill>
                  <a:schemeClr val="bg1"/>
                </a:solidFill>
                <a:latin typeface="+mj-lt"/>
                <a:cs typeface="Calibri Light"/>
              </a:rPr>
              <a:t>existir</a:t>
            </a:r>
            <a:r>
              <a:rPr lang="es-ES" sz="1400" spc="55" dirty="0">
                <a:solidFill>
                  <a:schemeClr val="bg1"/>
                </a:solidFill>
                <a:latin typeface="+mj-lt"/>
                <a:cs typeface="Calibri Light"/>
              </a:rPr>
              <a:t> </a:t>
            </a:r>
            <a:r>
              <a:rPr lang="es-ES" sz="1400" spc="-5" dirty="0">
                <a:solidFill>
                  <a:schemeClr val="bg1"/>
                </a:solidFill>
                <a:latin typeface="+mj-lt"/>
                <a:cs typeface="Calibri Light"/>
              </a:rPr>
              <a:t>humedad</a:t>
            </a:r>
            <a:r>
              <a:rPr lang="es-ES" sz="1400" spc="60" dirty="0">
                <a:solidFill>
                  <a:schemeClr val="bg1"/>
                </a:solidFill>
                <a:latin typeface="+mj-lt"/>
                <a:cs typeface="Calibri Light"/>
              </a:rPr>
              <a:t> </a:t>
            </a:r>
            <a:r>
              <a:rPr lang="es-ES" sz="1400" spc="-10" dirty="0">
                <a:solidFill>
                  <a:schemeClr val="bg1"/>
                </a:solidFill>
                <a:latin typeface="+mj-lt"/>
                <a:cs typeface="Calibri Light"/>
              </a:rPr>
              <a:t>ascendente</a:t>
            </a:r>
            <a:r>
              <a:rPr lang="es-ES" sz="1400" spc="50" dirty="0">
                <a:solidFill>
                  <a:schemeClr val="bg1"/>
                </a:solidFill>
                <a:latin typeface="+mj-lt"/>
                <a:cs typeface="Calibri Light"/>
              </a:rPr>
              <a:t> </a:t>
            </a:r>
            <a:r>
              <a:rPr lang="es-ES" sz="1400" spc="-5" dirty="0">
                <a:solidFill>
                  <a:schemeClr val="bg1"/>
                </a:solidFill>
                <a:latin typeface="+mj-lt"/>
                <a:cs typeface="Calibri Light"/>
              </a:rPr>
              <a:t>en</a:t>
            </a:r>
            <a:r>
              <a:rPr lang="es-ES" sz="1400" spc="50" dirty="0">
                <a:solidFill>
                  <a:schemeClr val="bg1"/>
                </a:solidFill>
                <a:latin typeface="+mj-lt"/>
                <a:cs typeface="Calibri Light"/>
              </a:rPr>
              <a:t> </a:t>
            </a:r>
            <a:r>
              <a:rPr lang="es-ES" sz="1400" spc="-5" dirty="0">
                <a:solidFill>
                  <a:schemeClr val="bg1"/>
                </a:solidFill>
                <a:latin typeface="+mj-lt"/>
                <a:cs typeface="Calibri Light"/>
              </a:rPr>
              <a:t>ninguno</a:t>
            </a:r>
            <a:r>
              <a:rPr lang="es-ES" sz="1400" spc="45" dirty="0">
                <a:solidFill>
                  <a:schemeClr val="bg1"/>
                </a:solidFill>
                <a:latin typeface="+mj-lt"/>
                <a:cs typeface="Calibri Light"/>
              </a:rPr>
              <a:t> </a:t>
            </a:r>
            <a:r>
              <a:rPr lang="es-ES" sz="1400" spc="-5" dirty="0">
                <a:solidFill>
                  <a:schemeClr val="bg1"/>
                </a:solidFill>
                <a:latin typeface="+mj-lt"/>
                <a:cs typeface="Calibri Light"/>
              </a:rPr>
              <a:t>de</a:t>
            </a:r>
            <a:r>
              <a:rPr lang="es-ES" sz="1400" spc="60" dirty="0">
                <a:solidFill>
                  <a:schemeClr val="bg1"/>
                </a:solidFill>
                <a:latin typeface="+mj-lt"/>
                <a:cs typeface="Calibri Light"/>
              </a:rPr>
              <a:t> </a:t>
            </a:r>
            <a:r>
              <a:rPr lang="es-ES" sz="1400" spc="-10" dirty="0">
                <a:solidFill>
                  <a:schemeClr val="bg1"/>
                </a:solidFill>
                <a:latin typeface="+mj-lt"/>
                <a:cs typeface="Calibri Light"/>
              </a:rPr>
              <a:t>los</a:t>
            </a:r>
            <a:r>
              <a:rPr lang="es-ES" sz="1400" spc="145" dirty="0">
                <a:solidFill>
                  <a:schemeClr val="bg1"/>
                </a:solidFill>
                <a:latin typeface="+mj-lt"/>
                <a:cs typeface="Calibri Light"/>
              </a:rPr>
              <a:t> </a:t>
            </a:r>
            <a:r>
              <a:rPr lang="es-ES" sz="1400" spc="-15" dirty="0">
                <a:solidFill>
                  <a:schemeClr val="bg1"/>
                </a:solidFill>
                <a:latin typeface="+mj-lt"/>
                <a:cs typeface="Calibri Light"/>
              </a:rPr>
              <a:t>casos,</a:t>
            </a:r>
            <a:r>
              <a:rPr lang="es-ES" sz="1400" spc="50" dirty="0">
                <a:solidFill>
                  <a:schemeClr val="bg1"/>
                </a:solidFill>
                <a:latin typeface="+mj-lt"/>
                <a:cs typeface="Calibri Light"/>
              </a:rPr>
              <a:t> </a:t>
            </a:r>
            <a:r>
              <a:rPr lang="es-ES" sz="1400" spc="-10" dirty="0">
                <a:solidFill>
                  <a:schemeClr val="bg1"/>
                </a:solidFill>
                <a:latin typeface="+mj-lt"/>
                <a:cs typeface="Calibri Light"/>
              </a:rPr>
              <a:t>según</a:t>
            </a:r>
            <a:r>
              <a:rPr lang="es-ES" sz="1400" spc="60" dirty="0">
                <a:solidFill>
                  <a:schemeClr val="bg1"/>
                </a:solidFill>
                <a:latin typeface="+mj-lt"/>
                <a:cs typeface="Calibri Light"/>
              </a:rPr>
              <a:t> </a:t>
            </a:r>
            <a:r>
              <a:rPr lang="es-ES" sz="1400" dirty="0">
                <a:solidFill>
                  <a:schemeClr val="bg1"/>
                </a:solidFill>
                <a:latin typeface="+mj-lt"/>
                <a:cs typeface="Calibri Light"/>
              </a:rPr>
              <a:t>la</a:t>
            </a:r>
            <a:r>
              <a:rPr lang="es-ES" sz="1400" spc="55" dirty="0">
                <a:solidFill>
                  <a:schemeClr val="bg1"/>
                </a:solidFill>
                <a:latin typeface="+mj-lt"/>
                <a:cs typeface="Calibri Light"/>
              </a:rPr>
              <a:t> </a:t>
            </a:r>
            <a:r>
              <a:rPr lang="es-ES" sz="1400" spc="-5" dirty="0">
                <a:solidFill>
                  <a:schemeClr val="bg1"/>
                </a:solidFill>
                <a:latin typeface="+mj-lt"/>
                <a:cs typeface="Calibri Light"/>
              </a:rPr>
              <a:t>Norma</a:t>
            </a:r>
            <a:r>
              <a:rPr lang="es-ES" sz="1400" spc="60" dirty="0">
                <a:solidFill>
                  <a:schemeClr val="bg1"/>
                </a:solidFill>
                <a:latin typeface="+mj-lt"/>
                <a:cs typeface="Calibri Light"/>
              </a:rPr>
              <a:t> </a:t>
            </a:r>
            <a:r>
              <a:rPr lang="es-ES" sz="1400" spc="-5" dirty="0">
                <a:solidFill>
                  <a:schemeClr val="bg1"/>
                </a:solidFill>
                <a:latin typeface="+mj-lt"/>
                <a:cs typeface="Calibri Light"/>
              </a:rPr>
              <a:t>ASTM</a:t>
            </a:r>
            <a:r>
              <a:rPr lang="es-ES" sz="1400" spc="65" dirty="0">
                <a:solidFill>
                  <a:schemeClr val="bg1"/>
                </a:solidFill>
                <a:latin typeface="+mj-lt"/>
                <a:cs typeface="Calibri Light"/>
              </a:rPr>
              <a:t> </a:t>
            </a:r>
            <a:r>
              <a:rPr lang="es-ES" sz="1400" dirty="0">
                <a:solidFill>
                  <a:schemeClr val="bg1"/>
                </a:solidFill>
                <a:latin typeface="+mj-lt"/>
                <a:cs typeface="Calibri Light"/>
              </a:rPr>
              <a:t>(lámina</a:t>
            </a:r>
            <a:r>
              <a:rPr lang="es-ES" sz="1400" spc="65" dirty="0">
                <a:solidFill>
                  <a:schemeClr val="bg1"/>
                </a:solidFill>
                <a:latin typeface="+mj-lt"/>
                <a:cs typeface="Calibri Light"/>
              </a:rPr>
              <a:t> </a:t>
            </a:r>
            <a:r>
              <a:rPr lang="es-ES" sz="1400" spc="-10" dirty="0">
                <a:solidFill>
                  <a:schemeClr val="bg1"/>
                </a:solidFill>
                <a:latin typeface="+mj-lt"/>
                <a:cs typeface="Calibri Light"/>
              </a:rPr>
              <a:t>polietileno).</a:t>
            </a:r>
            <a:r>
              <a:rPr lang="es-ES" sz="1400" spc="50" dirty="0">
                <a:solidFill>
                  <a:schemeClr val="bg1"/>
                </a:solidFill>
                <a:latin typeface="+mj-lt"/>
                <a:cs typeface="Calibri Light"/>
              </a:rPr>
              <a:t> </a:t>
            </a:r>
            <a:r>
              <a:rPr lang="es-ES" sz="1400" spc="-105" dirty="0">
                <a:solidFill>
                  <a:schemeClr val="bg1"/>
                </a:solidFill>
                <a:latin typeface="+mj-lt"/>
                <a:cs typeface="Calibri Light"/>
              </a:rPr>
              <a:t>Ya</a:t>
            </a:r>
            <a:r>
              <a:rPr lang="es-ES" sz="1400" spc="-65" dirty="0">
                <a:solidFill>
                  <a:schemeClr val="bg1"/>
                </a:solidFill>
                <a:latin typeface="+mj-lt"/>
                <a:cs typeface="Calibri Light"/>
              </a:rPr>
              <a:t> </a:t>
            </a:r>
            <a:r>
              <a:rPr lang="es-ES" sz="1400" dirty="0">
                <a:solidFill>
                  <a:schemeClr val="bg1"/>
                </a:solidFill>
                <a:latin typeface="+mj-lt"/>
                <a:cs typeface="Calibri Light"/>
              </a:rPr>
              <a:t>que </a:t>
            </a:r>
            <a:r>
              <a:rPr lang="es-ES" sz="1400" spc="-305" dirty="0">
                <a:solidFill>
                  <a:schemeClr val="bg1"/>
                </a:solidFill>
                <a:latin typeface="+mj-lt"/>
                <a:cs typeface="Calibri Light"/>
              </a:rPr>
              <a:t> </a:t>
            </a:r>
            <a:r>
              <a:rPr lang="es-ES" sz="1400" spc="-10" dirty="0">
                <a:solidFill>
                  <a:schemeClr val="bg1"/>
                </a:solidFill>
                <a:latin typeface="+mj-lt"/>
                <a:cs typeface="Calibri Light"/>
              </a:rPr>
              <a:t>este</a:t>
            </a:r>
            <a:r>
              <a:rPr lang="es-ES" sz="1400" spc="-25" dirty="0">
                <a:solidFill>
                  <a:schemeClr val="bg1"/>
                </a:solidFill>
                <a:latin typeface="+mj-lt"/>
                <a:cs typeface="Calibri Light"/>
              </a:rPr>
              <a:t> </a:t>
            </a:r>
            <a:r>
              <a:rPr lang="es-ES" sz="1400" spc="-10" dirty="0">
                <a:solidFill>
                  <a:schemeClr val="bg1"/>
                </a:solidFill>
                <a:latin typeface="+mj-lt"/>
                <a:cs typeface="Calibri Light"/>
              </a:rPr>
              <a:t>fenómeno</a:t>
            </a:r>
            <a:r>
              <a:rPr lang="es-ES" sz="1400" spc="-55" dirty="0">
                <a:solidFill>
                  <a:schemeClr val="bg1"/>
                </a:solidFill>
                <a:latin typeface="+mj-lt"/>
                <a:cs typeface="Calibri Light"/>
              </a:rPr>
              <a:t> </a:t>
            </a:r>
            <a:r>
              <a:rPr lang="es-ES" sz="1400" dirty="0">
                <a:solidFill>
                  <a:schemeClr val="bg1"/>
                </a:solidFill>
                <a:latin typeface="+mj-lt"/>
                <a:cs typeface="Calibri Light"/>
              </a:rPr>
              <a:t>nos</a:t>
            </a:r>
            <a:r>
              <a:rPr lang="es-ES" sz="1400" spc="-30" dirty="0">
                <a:solidFill>
                  <a:schemeClr val="bg1"/>
                </a:solidFill>
                <a:latin typeface="+mj-lt"/>
                <a:cs typeface="Calibri Light"/>
              </a:rPr>
              <a:t> </a:t>
            </a:r>
            <a:r>
              <a:rPr lang="es-ES" sz="1400" dirty="0">
                <a:solidFill>
                  <a:schemeClr val="bg1"/>
                </a:solidFill>
                <a:latin typeface="+mj-lt"/>
                <a:cs typeface="Calibri Light"/>
              </a:rPr>
              <a:t>puede</a:t>
            </a:r>
            <a:r>
              <a:rPr lang="es-ES" sz="1400" spc="-40" dirty="0">
                <a:solidFill>
                  <a:schemeClr val="bg1"/>
                </a:solidFill>
                <a:latin typeface="+mj-lt"/>
                <a:cs typeface="Calibri Light"/>
              </a:rPr>
              <a:t> </a:t>
            </a:r>
            <a:r>
              <a:rPr lang="es-ES" sz="1400" spc="-10" dirty="0">
                <a:solidFill>
                  <a:schemeClr val="bg1"/>
                </a:solidFill>
                <a:latin typeface="+mj-lt"/>
                <a:cs typeface="Calibri Light"/>
              </a:rPr>
              <a:t>desprender</a:t>
            </a:r>
            <a:r>
              <a:rPr lang="es-ES" sz="1400" spc="-40" dirty="0">
                <a:solidFill>
                  <a:schemeClr val="bg1"/>
                </a:solidFill>
                <a:latin typeface="+mj-lt"/>
                <a:cs typeface="Calibri Light"/>
              </a:rPr>
              <a:t> </a:t>
            </a:r>
            <a:r>
              <a:rPr lang="es-ES" sz="1400" dirty="0">
                <a:solidFill>
                  <a:schemeClr val="bg1"/>
                </a:solidFill>
                <a:latin typeface="+mj-lt"/>
                <a:cs typeface="Calibri Light"/>
              </a:rPr>
              <a:t>la</a:t>
            </a:r>
            <a:r>
              <a:rPr lang="es-ES" sz="1400" spc="-5" dirty="0">
                <a:solidFill>
                  <a:schemeClr val="bg1"/>
                </a:solidFill>
                <a:latin typeface="+mj-lt"/>
                <a:cs typeface="Calibri Light"/>
              </a:rPr>
              <a:t> membrana</a:t>
            </a:r>
            <a:r>
              <a:rPr lang="es-ES" sz="1400" spc="-55" dirty="0">
                <a:solidFill>
                  <a:schemeClr val="bg1"/>
                </a:solidFill>
                <a:latin typeface="+mj-lt"/>
                <a:cs typeface="Calibri Light"/>
              </a:rPr>
              <a:t> </a:t>
            </a:r>
            <a:r>
              <a:rPr lang="es-ES" sz="1400" dirty="0">
                <a:solidFill>
                  <a:schemeClr val="bg1"/>
                </a:solidFill>
                <a:latin typeface="+mj-lt"/>
                <a:cs typeface="Calibri Light"/>
              </a:rPr>
              <a:t>o</a:t>
            </a:r>
            <a:r>
              <a:rPr lang="es-ES" sz="1400" spc="310" dirty="0">
                <a:solidFill>
                  <a:schemeClr val="bg1"/>
                </a:solidFill>
                <a:latin typeface="+mj-lt"/>
                <a:cs typeface="Calibri Light"/>
              </a:rPr>
              <a:t> </a:t>
            </a:r>
            <a:r>
              <a:rPr lang="es-ES" sz="1400" dirty="0">
                <a:solidFill>
                  <a:schemeClr val="bg1"/>
                </a:solidFill>
                <a:latin typeface="+mj-lt"/>
                <a:cs typeface="Calibri Light"/>
              </a:rPr>
              <a:t>bien</a:t>
            </a:r>
            <a:r>
              <a:rPr lang="es-ES" sz="1400" spc="-25" dirty="0">
                <a:solidFill>
                  <a:schemeClr val="bg1"/>
                </a:solidFill>
                <a:latin typeface="+mj-lt"/>
                <a:cs typeface="Calibri Light"/>
              </a:rPr>
              <a:t> </a:t>
            </a:r>
            <a:r>
              <a:rPr lang="es-ES" sz="1400" spc="-10" dirty="0">
                <a:solidFill>
                  <a:schemeClr val="bg1"/>
                </a:solidFill>
                <a:latin typeface="+mj-lt"/>
                <a:cs typeface="Calibri Light"/>
              </a:rPr>
              <a:t>formar</a:t>
            </a:r>
            <a:r>
              <a:rPr lang="es-ES" sz="1400" spc="-5" dirty="0">
                <a:solidFill>
                  <a:schemeClr val="bg1"/>
                </a:solidFill>
                <a:latin typeface="+mj-lt"/>
                <a:cs typeface="Calibri Light"/>
              </a:rPr>
              <a:t> ampollas</a:t>
            </a:r>
            <a:r>
              <a:rPr lang="es-ES" sz="1400" spc="-15" dirty="0">
                <a:solidFill>
                  <a:schemeClr val="bg1"/>
                </a:solidFill>
                <a:latin typeface="+mj-lt"/>
                <a:cs typeface="Calibri Light"/>
              </a:rPr>
              <a:t> </a:t>
            </a:r>
            <a:r>
              <a:rPr lang="es-ES" sz="1400" dirty="0">
                <a:solidFill>
                  <a:schemeClr val="bg1"/>
                </a:solidFill>
                <a:latin typeface="+mj-lt"/>
                <a:cs typeface="Calibri Light"/>
              </a:rPr>
              <a:t>en</a:t>
            </a:r>
            <a:r>
              <a:rPr lang="es-ES" sz="1400" spc="215" dirty="0">
                <a:solidFill>
                  <a:schemeClr val="bg1"/>
                </a:solidFill>
                <a:latin typeface="+mj-lt"/>
                <a:cs typeface="Calibri Light"/>
              </a:rPr>
              <a:t> </a:t>
            </a:r>
            <a:r>
              <a:rPr lang="es-ES" sz="1400" spc="-10" dirty="0">
                <a:solidFill>
                  <a:schemeClr val="bg1"/>
                </a:solidFill>
                <a:latin typeface="+mj-lt"/>
                <a:cs typeface="Calibri Light"/>
              </a:rPr>
              <a:t>recubrimiento.</a:t>
            </a:r>
          </a:p>
          <a:p>
            <a:pPr marL="12700" marR="5080" algn="just">
              <a:lnSpc>
                <a:spcPct val="100000"/>
              </a:lnSpc>
              <a:spcBef>
                <a:spcPts val="105"/>
              </a:spcBef>
            </a:pPr>
            <a:endParaRPr lang="es-ES" sz="1400" spc="-10" dirty="0">
              <a:solidFill>
                <a:schemeClr val="bg1"/>
              </a:solidFill>
              <a:latin typeface="+mj-lt"/>
              <a:cs typeface="Calibri Light"/>
            </a:endParaRPr>
          </a:p>
          <a:p>
            <a:pPr marL="298450" marR="5080" indent="-285750" algn="just">
              <a:lnSpc>
                <a:spcPct val="100000"/>
              </a:lnSpc>
              <a:spcBef>
                <a:spcPts val="105"/>
              </a:spcBef>
              <a:buFont typeface="Arial" panose="020B0604020202020204" pitchFamily="34" charset="0"/>
              <a:buChar char="•"/>
            </a:pPr>
            <a:r>
              <a:rPr lang="es-ES" sz="1400" dirty="0">
                <a:solidFill>
                  <a:schemeClr val="bg1"/>
                </a:solidFill>
                <a:latin typeface="+mj-lt"/>
                <a:cs typeface="Calibri Light"/>
              </a:rPr>
              <a:t>La</a:t>
            </a:r>
            <a:r>
              <a:rPr lang="es-ES" sz="1400" spc="-25" dirty="0">
                <a:solidFill>
                  <a:schemeClr val="bg1"/>
                </a:solidFill>
                <a:latin typeface="+mj-lt"/>
                <a:cs typeface="Calibri Light"/>
              </a:rPr>
              <a:t> </a:t>
            </a:r>
            <a:r>
              <a:rPr lang="es-ES" sz="1400" dirty="0">
                <a:solidFill>
                  <a:schemeClr val="bg1"/>
                </a:solidFill>
                <a:latin typeface="+mj-lt"/>
                <a:cs typeface="Calibri Light"/>
              </a:rPr>
              <a:t>humedad</a:t>
            </a:r>
            <a:r>
              <a:rPr lang="es-ES" sz="1400" spc="-60" dirty="0">
                <a:solidFill>
                  <a:schemeClr val="bg1"/>
                </a:solidFill>
                <a:latin typeface="+mj-lt"/>
                <a:cs typeface="Calibri Light"/>
              </a:rPr>
              <a:t> </a:t>
            </a:r>
            <a:r>
              <a:rPr lang="es-ES" sz="1400" spc="-5" dirty="0">
                <a:solidFill>
                  <a:schemeClr val="bg1"/>
                </a:solidFill>
                <a:latin typeface="+mj-lt"/>
                <a:cs typeface="Calibri Light"/>
              </a:rPr>
              <a:t>en</a:t>
            </a:r>
            <a:r>
              <a:rPr lang="es-ES" sz="1400" spc="-40" dirty="0">
                <a:solidFill>
                  <a:schemeClr val="bg1"/>
                </a:solidFill>
                <a:latin typeface="+mj-lt"/>
                <a:cs typeface="Calibri Light"/>
              </a:rPr>
              <a:t> </a:t>
            </a:r>
            <a:r>
              <a:rPr lang="es-ES" sz="1400" spc="-5" dirty="0">
                <a:solidFill>
                  <a:schemeClr val="bg1"/>
                </a:solidFill>
                <a:latin typeface="+mj-lt"/>
                <a:cs typeface="Calibri Light"/>
              </a:rPr>
              <a:t>soporte</a:t>
            </a:r>
            <a:r>
              <a:rPr lang="es-ES" sz="1400" spc="-55" dirty="0">
                <a:solidFill>
                  <a:schemeClr val="bg1"/>
                </a:solidFill>
                <a:latin typeface="+mj-lt"/>
                <a:cs typeface="Calibri Light"/>
              </a:rPr>
              <a:t> </a:t>
            </a:r>
            <a:r>
              <a:rPr lang="es-ES" sz="1400" dirty="0">
                <a:solidFill>
                  <a:schemeClr val="bg1"/>
                </a:solidFill>
                <a:latin typeface="+mj-lt"/>
                <a:cs typeface="Calibri Light"/>
              </a:rPr>
              <a:t>no</a:t>
            </a:r>
            <a:r>
              <a:rPr lang="es-ES" sz="1400" spc="-30" dirty="0">
                <a:solidFill>
                  <a:schemeClr val="bg1"/>
                </a:solidFill>
                <a:latin typeface="+mj-lt"/>
                <a:cs typeface="Calibri Light"/>
              </a:rPr>
              <a:t> </a:t>
            </a:r>
            <a:r>
              <a:rPr lang="es-ES" sz="1400" dirty="0">
                <a:solidFill>
                  <a:schemeClr val="bg1"/>
                </a:solidFill>
                <a:latin typeface="+mj-lt"/>
                <a:cs typeface="Calibri Light"/>
              </a:rPr>
              <a:t>debe</a:t>
            </a:r>
            <a:r>
              <a:rPr lang="es-ES" sz="1400" spc="-60" dirty="0">
                <a:solidFill>
                  <a:schemeClr val="bg1"/>
                </a:solidFill>
                <a:latin typeface="+mj-lt"/>
                <a:cs typeface="Calibri Light"/>
              </a:rPr>
              <a:t> </a:t>
            </a:r>
            <a:r>
              <a:rPr lang="es-ES" sz="1400" dirty="0">
                <a:solidFill>
                  <a:schemeClr val="bg1"/>
                </a:solidFill>
                <a:latin typeface="+mj-lt"/>
                <a:cs typeface="Calibri Light"/>
              </a:rPr>
              <a:t>de</a:t>
            </a:r>
            <a:r>
              <a:rPr lang="es-ES" sz="1400" spc="-35" dirty="0">
                <a:solidFill>
                  <a:schemeClr val="bg1"/>
                </a:solidFill>
                <a:latin typeface="+mj-lt"/>
                <a:cs typeface="Calibri Light"/>
              </a:rPr>
              <a:t> </a:t>
            </a:r>
            <a:r>
              <a:rPr lang="es-ES" sz="1400" spc="-10" dirty="0">
                <a:solidFill>
                  <a:schemeClr val="bg1"/>
                </a:solidFill>
                <a:latin typeface="+mj-lt"/>
                <a:cs typeface="Calibri Light"/>
              </a:rPr>
              <a:t>estar</a:t>
            </a:r>
            <a:r>
              <a:rPr lang="es-ES" sz="1400" spc="-40" dirty="0">
                <a:solidFill>
                  <a:schemeClr val="bg1"/>
                </a:solidFill>
                <a:latin typeface="+mj-lt"/>
                <a:cs typeface="Calibri Light"/>
              </a:rPr>
              <a:t> </a:t>
            </a:r>
            <a:r>
              <a:rPr lang="es-ES" sz="1400" dirty="0">
                <a:solidFill>
                  <a:schemeClr val="bg1"/>
                </a:solidFill>
                <a:latin typeface="+mj-lt"/>
                <a:cs typeface="Calibri Light"/>
              </a:rPr>
              <a:t>por</a:t>
            </a:r>
            <a:r>
              <a:rPr lang="es-ES" sz="1400" spc="-45" dirty="0">
                <a:solidFill>
                  <a:schemeClr val="bg1"/>
                </a:solidFill>
                <a:latin typeface="+mj-lt"/>
                <a:cs typeface="Calibri Light"/>
              </a:rPr>
              <a:t> </a:t>
            </a:r>
            <a:r>
              <a:rPr lang="es-ES" sz="1400" dirty="0">
                <a:solidFill>
                  <a:schemeClr val="bg1"/>
                </a:solidFill>
                <a:latin typeface="+mj-lt"/>
                <a:cs typeface="Calibri Light"/>
              </a:rPr>
              <a:t>encima</a:t>
            </a:r>
            <a:r>
              <a:rPr lang="es-ES" sz="1400" spc="-60" dirty="0">
                <a:solidFill>
                  <a:schemeClr val="bg1"/>
                </a:solidFill>
                <a:latin typeface="+mj-lt"/>
                <a:cs typeface="Calibri Light"/>
              </a:rPr>
              <a:t> </a:t>
            </a:r>
            <a:r>
              <a:rPr lang="es-ES" sz="1400" dirty="0">
                <a:solidFill>
                  <a:schemeClr val="bg1"/>
                </a:solidFill>
                <a:latin typeface="+mj-lt"/>
                <a:cs typeface="Calibri Light"/>
              </a:rPr>
              <a:t>de</a:t>
            </a:r>
            <a:r>
              <a:rPr lang="es-ES" sz="1400" spc="-30" dirty="0">
                <a:solidFill>
                  <a:schemeClr val="bg1"/>
                </a:solidFill>
                <a:latin typeface="+mj-lt"/>
                <a:cs typeface="Calibri Light"/>
              </a:rPr>
              <a:t> </a:t>
            </a:r>
            <a:r>
              <a:rPr lang="es-ES" sz="1400" dirty="0">
                <a:solidFill>
                  <a:schemeClr val="bg1"/>
                </a:solidFill>
                <a:latin typeface="+mj-lt"/>
                <a:cs typeface="Calibri Light"/>
              </a:rPr>
              <a:t>un</a:t>
            </a:r>
            <a:r>
              <a:rPr lang="es-ES" sz="1400" spc="-45" dirty="0">
                <a:solidFill>
                  <a:schemeClr val="bg1"/>
                </a:solidFill>
                <a:latin typeface="+mj-lt"/>
                <a:cs typeface="Calibri Light"/>
              </a:rPr>
              <a:t> </a:t>
            </a:r>
            <a:r>
              <a:rPr lang="es-ES" sz="1400" spc="-5" dirty="0">
                <a:solidFill>
                  <a:schemeClr val="bg1"/>
                </a:solidFill>
                <a:latin typeface="+mj-lt"/>
                <a:cs typeface="Calibri Light"/>
              </a:rPr>
              <a:t>7- </a:t>
            </a:r>
            <a:r>
              <a:rPr lang="es-ES" sz="1400" spc="-300" dirty="0">
                <a:solidFill>
                  <a:schemeClr val="bg1"/>
                </a:solidFill>
                <a:latin typeface="+mj-lt"/>
                <a:cs typeface="Calibri Light"/>
              </a:rPr>
              <a:t> </a:t>
            </a:r>
            <a:r>
              <a:rPr lang="es-ES" sz="1400" spc="-5" dirty="0">
                <a:solidFill>
                  <a:schemeClr val="bg1"/>
                </a:solidFill>
                <a:latin typeface="+mj-lt"/>
                <a:cs typeface="Calibri Light"/>
              </a:rPr>
              <a:t>10%</a:t>
            </a:r>
            <a:endParaRPr lang="es-ES" sz="1400" dirty="0">
              <a:solidFill>
                <a:schemeClr val="bg1"/>
              </a:solidFill>
              <a:latin typeface="+mj-lt"/>
              <a:cs typeface="Calibri Light"/>
            </a:endParaRPr>
          </a:p>
          <a:p>
            <a:pPr marL="298450" marR="5080" indent="-285750" algn="just">
              <a:lnSpc>
                <a:spcPct val="100000"/>
              </a:lnSpc>
              <a:spcBef>
                <a:spcPts val="105"/>
              </a:spcBef>
              <a:buFont typeface="Arial" panose="020B0604020202020204" pitchFamily="34" charset="0"/>
              <a:buChar char="•"/>
            </a:pPr>
            <a:r>
              <a:rPr lang="es-ES" sz="1400" spc="-20" dirty="0">
                <a:solidFill>
                  <a:schemeClr val="bg1"/>
                </a:solidFill>
                <a:latin typeface="+mj-lt"/>
                <a:cs typeface="Calibri Light"/>
              </a:rPr>
              <a:t>M</a:t>
            </a:r>
            <a:r>
              <a:rPr lang="es-ES" sz="1400" spc="-40" dirty="0">
                <a:solidFill>
                  <a:schemeClr val="bg1"/>
                </a:solidFill>
                <a:latin typeface="+mj-lt"/>
                <a:cs typeface="Calibri Light"/>
              </a:rPr>
              <a:t>á</a:t>
            </a:r>
            <a:r>
              <a:rPr lang="es-ES" sz="1400" spc="-25" dirty="0">
                <a:solidFill>
                  <a:schemeClr val="bg1"/>
                </a:solidFill>
                <a:latin typeface="+mj-lt"/>
                <a:cs typeface="Calibri Light"/>
              </a:rPr>
              <a:t>xi</a:t>
            </a:r>
            <a:r>
              <a:rPr lang="es-ES" sz="1400" spc="-15" dirty="0">
                <a:solidFill>
                  <a:schemeClr val="bg1"/>
                </a:solidFill>
                <a:latin typeface="+mj-lt"/>
                <a:cs typeface="Calibri Light"/>
              </a:rPr>
              <a:t>m</a:t>
            </a:r>
            <a:r>
              <a:rPr lang="es-ES" sz="1400" spc="-35" dirty="0">
                <a:solidFill>
                  <a:schemeClr val="bg1"/>
                </a:solidFill>
                <a:latin typeface="+mj-lt"/>
                <a:cs typeface="Calibri Light"/>
              </a:rPr>
              <a:t>o</a:t>
            </a:r>
            <a:r>
              <a:rPr lang="es-ES" sz="1400" dirty="0">
                <a:solidFill>
                  <a:schemeClr val="bg1"/>
                </a:solidFill>
                <a:latin typeface="+mj-lt"/>
                <a:cs typeface="Calibri Light"/>
              </a:rPr>
              <a:t>:</a:t>
            </a:r>
            <a:r>
              <a:rPr lang="es-ES" sz="1400" spc="-40" dirty="0">
                <a:solidFill>
                  <a:schemeClr val="bg1"/>
                </a:solidFill>
                <a:latin typeface="+mj-lt"/>
                <a:cs typeface="Calibri Light"/>
              </a:rPr>
              <a:t> </a:t>
            </a:r>
            <a:r>
              <a:rPr lang="es-ES" sz="1400" spc="-30" dirty="0">
                <a:solidFill>
                  <a:schemeClr val="bg1"/>
                </a:solidFill>
                <a:latin typeface="+mj-lt"/>
                <a:cs typeface="Calibri Light"/>
              </a:rPr>
              <a:t>10</a:t>
            </a:r>
            <a:r>
              <a:rPr lang="es-ES" sz="1400" dirty="0">
                <a:solidFill>
                  <a:schemeClr val="bg1"/>
                </a:solidFill>
                <a:latin typeface="+mj-lt"/>
                <a:cs typeface="Calibri Light"/>
              </a:rPr>
              <a:t>%</a:t>
            </a:r>
          </a:p>
          <a:p>
            <a:pPr marL="12700" marR="5080" algn="just">
              <a:spcBef>
                <a:spcPts val="105"/>
              </a:spcBef>
            </a:pPr>
            <a:endParaRPr lang="es-ES" sz="1400" dirty="0">
              <a:solidFill>
                <a:schemeClr val="bg1"/>
              </a:solidFill>
              <a:latin typeface="Calibri Light"/>
              <a:cs typeface="Calibri Light"/>
            </a:endParaRPr>
          </a:p>
          <a:p>
            <a:pPr marL="78105" marR="5080">
              <a:lnSpc>
                <a:spcPct val="100000"/>
              </a:lnSpc>
              <a:spcBef>
                <a:spcPts val="105"/>
              </a:spcBef>
            </a:pPr>
            <a:endParaRPr lang="es-ES" sz="1100" spc="-15" dirty="0"/>
          </a:p>
          <a:p>
            <a:pPr marL="12700" marR="5080">
              <a:lnSpc>
                <a:spcPct val="136300"/>
              </a:lnSpc>
              <a:spcBef>
                <a:spcPts val="100"/>
              </a:spcBef>
            </a:pPr>
            <a:endParaRPr lang="es-ES" sz="1400" spc="-5" dirty="0">
              <a:solidFill>
                <a:schemeClr val="bg1"/>
              </a:solidFill>
              <a:latin typeface="+mj-lt"/>
              <a:cs typeface="Calibri Light"/>
            </a:endParaRPr>
          </a:p>
        </p:txBody>
      </p:sp>
      <p:pic>
        <p:nvPicPr>
          <p:cNvPr id="9" name="Imagen 8">
            <a:extLst>
              <a:ext uri="{FF2B5EF4-FFF2-40B4-BE49-F238E27FC236}">
                <a16:creationId xmlns:a16="http://schemas.microsoft.com/office/drawing/2014/main" id="{ED6BD475-7D5F-3369-E460-AD52C5673F3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6198513"/>
            <a:ext cx="6858000" cy="3840480"/>
          </a:xfrm>
          <a:prstGeom prst="rect">
            <a:avLst/>
          </a:prstGeom>
        </p:spPr>
      </p:pic>
      <p:pic>
        <p:nvPicPr>
          <p:cNvPr id="4" name="object 4">
            <a:extLst>
              <a:ext uri="{FF2B5EF4-FFF2-40B4-BE49-F238E27FC236}">
                <a16:creationId xmlns:a16="http://schemas.microsoft.com/office/drawing/2014/main" id="{143F6B91-E06D-5EB7-6A3E-7DA57F0AE10D}"/>
              </a:ext>
            </a:extLst>
          </p:cNvPr>
          <p:cNvPicPr/>
          <p:nvPr/>
        </p:nvPicPr>
        <p:blipFill>
          <a:blip r:embed="rId4" cstate="print"/>
          <a:stretch>
            <a:fillRect/>
          </a:stretch>
        </p:blipFill>
        <p:spPr>
          <a:xfrm>
            <a:off x="0" y="3875313"/>
            <a:ext cx="6858000" cy="1689381"/>
          </a:xfrm>
          <a:prstGeom prst="rect">
            <a:avLst/>
          </a:prstGeom>
        </p:spPr>
      </p:pic>
      <p:sp>
        <p:nvSpPr>
          <p:cNvPr id="7" name="CuadroTexto 6">
            <a:extLst>
              <a:ext uri="{FF2B5EF4-FFF2-40B4-BE49-F238E27FC236}">
                <a16:creationId xmlns:a16="http://schemas.microsoft.com/office/drawing/2014/main" id="{5135DF6A-74CC-6D62-89BC-93BDA8E2B045}"/>
              </a:ext>
            </a:extLst>
          </p:cNvPr>
          <p:cNvSpPr txBox="1"/>
          <p:nvPr/>
        </p:nvSpPr>
        <p:spPr>
          <a:xfrm>
            <a:off x="696686" y="6637049"/>
            <a:ext cx="3585028" cy="369332"/>
          </a:xfrm>
          <a:prstGeom prst="rect">
            <a:avLst/>
          </a:prstGeom>
          <a:solidFill>
            <a:schemeClr val="tx1">
              <a:lumMod val="75000"/>
            </a:schemeClr>
          </a:solidFill>
        </p:spPr>
        <p:txBody>
          <a:bodyPr wrap="square">
            <a:spAutoFit/>
          </a:bodyPr>
          <a:lstStyle/>
          <a:p>
            <a:pPr marL="12700" marR="5080" algn="just">
              <a:lnSpc>
                <a:spcPct val="100000"/>
              </a:lnSpc>
              <a:spcBef>
                <a:spcPts val="105"/>
              </a:spcBef>
            </a:pPr>
            <a:r>
              <a:rPr lang="es-ES" sz="1800" b="1" dirty="0">
                <a:solidFill>
                  <a:schemeClr val="bg1"/>
                </a:solidFill>
                <a:latin typeface="Calibri Light"/>
                <a:cs typeface="Calibri Light"/>
              </a:rPr>
              <a:t>Comprobar pasadas las 24 horas</a:t>
            </a:r>
          </a:p>
        </p:txBody>
      </p:sp>
    </p:spTree>
    <p:extLst>
      <p:ext uri="{BB962C8B-B14F-4D97-AF65-F5344CB8AC3E}">
        <p14:creationId xmlns:p14="http://schemas.microsoft.com/office/powerpoint/2010/main" val="352235875"/>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7" name="object 10">
            <a:extLst>
              <a:ext uri="{FF2B5EF4-FFF2-40B4-BE49-F238E27FC236}">
                <a16:creationId xmlns:a16="http://schemas.microsoft.com/office/drawing/2014/main" id="{64899ABA-E912-68D1-95B6-DEEC881FDC98}"/>
              </a:ext>
            </a:extLst>
          </p:cNvPr>
          <p:cNvPicPr/>
          <p:nvPr/>
        </p:nvPicPr>
        <p:blipFill rotWithShape="1">
          <a:blip r:embed="rId2" cstate="print">
            <a:duotone>
              <a:prstClr val="black"/>
              <a:schemeClr val="tx2">
                <a:tint val="45000"/>
                <a:satMod val="400000"/>
              </a:schemeClr>
            </a:duotone>
            <a:alphaModFix amt="25000"/>
          </a:blip>
          <a:srcRect l="3407" r="16297" b="-4"/>
          <a:stretch/>
        </p:blipFill>
        <p:spPr>
          <a:xfrm>
            <a:off x="20" y="10"/>
            <a:ext cx="6857980" cy="9905990"/>
          </a:xfrm>
          <a:prstGeom prst="rect">
            <a:avLst/>
          </a:prstGeom>
          <a:solidFill>
            <a:schemeClr val="bg2">
              <a:lumMod val="40000"/>
              <a:lumOff val="60000"/>
            </a:schemeClr>
          </a:solidFill>
        </p:spPr>
      </p:pic>
      <p:sp>
        <p:nvSpPr>
          <p:cNvPr id="6" name="CuadroTexto 5">
            <a:extLst>
              <a:ext uri="{FF2B5EF4-FFF2-40B4-BE49-F238E27FC236}">
                <a16:creationId xmlns:a16="http://schemas.microsoft.com/office/drawing/2014/main" id="{D8E9C26D-4941-8827-0F0C-BA95ED123CF2}"/>
              </a:ext>
            </a:extLst>
          </p:cNvPr>
          <p:cNvSpPr txBox="1"/>
          <p:nvPr/>
        </p:nvSpPr>
        <p:spPr>
          <a:xfrm>
            <a:off x="445467" y="654739"/>
            <a:ext cx="6000749" cy="1624227"/>
          </a:xfrm>
          <a:prstGeom prst="rect">
            <a:avLst/>
          </a:prstGeom>
          <a:noFill/>
        </p:spPr>
        <p:txBody>
          <a:bodyPr wrap="square">
            <a:spAutoFit/>
          </a:bodyPr>
          <a:lstStyle/>
          <a:p>
            <a:pPr marL="12700" marR="5080">
              <a:lnSpc>
                <a:spcPct val="136300"/>
              </a:lnSpc>
              <a:spcBef>
                <a:spcPts val="100"/>
              </a:spcBef>
            </a:pPr>
            <a:r>
              <a:rPr lang="es-ES" sz="2400" b="1" spc="-15" dirty="0">
                <a:solidFill>
                  <a:srgbClr val="000000"/>
                </a:solidFill>
                <a:latin typeface="+mj-lt"/>
              </a:rPr>
              <a:t>1.4) Condensación </a:t>
            </a:r>
            <a:r>
              <a:rPr lang="es-ES" sz="2400" spc="-15" dirty="0">
                <a:solidFill>
                  <a:srgbClr val="000000"/>
                </a:solidFill>
                <a:latin typeface="+mj-lt"/>
              </a:rPr>
              <a:t>(Punto de rocío)</a:t>
            </a:r>
            <a:endParaRPr lang="es-ES" sz="2400" b="1" spc="-5" dirty="0">
              <a:solidFill>
                <a:schemeClr val="bg1"/>
              </a:solidFill>
              <a:latin typeface="+mj-lt"/>
              <a:cs typeface="Calibri Light"/>
            </a:endParaRPr>
          </a:p>
          <a:p>
            <a:pPr marL="12700" marR="5080" algn="just">
              <a:lnSpc>
                <a:spcPct val="136300"/>
              </a:lnSpc>
              <a:spcBef>
                <a:spcPts val="100"/>
              </a:spcBef>
            </a:pPr>
            <a:endParaRPr lang="es-ES" sz="1400" dirty="0">
              <a:solidFill>
                <a:schemeClr val="bg1"/>
              </a:solidFill>
              <a:latin typeface="+mj-lt"/>
            </a:endParaRPr>
          </a:p>
          <a:p>
            <a:pPr marL="12700" marR="5080">
              <a:lnSpc>
                <a:spcPct val="100000"/>
              </a:lnSpc>
              <a:spcBef>
                <a:spcPts val="105"/>
              </a:spcBef>
            </a:pPr>
            <a:r>
              <a:rPr lang="es-ES" sz="1400" spc="-5" dirty="0">
                <a:solidFill>
                  <a:schemeClr val="bg1"/>
                </a:solidFill>
                <a:latin typeface="+mj-lt"/>
                <a:cs typeface="Calibri Light"/>
              </a:rPr>
              <a:t>Cuidado</a:t>
            </a:r>
            <a:r>
              <a:rPr lang="es-ES" sz="1400" spc="120" dirty="0">
                <a:solidFill>
                  <a:schemeClr val="bg1"/>
                </a:solidFill>
                <a:latin typeface="+mj-lt"/>
                <a:cs typeface="Calibri Light"/>
              </a:rPr>
              <a:t> </a:t>
            </a:r>
            <a:r>
              <a:rPr lang="es-ES" sz="1400" spc="-10" dirty="0">
                <a:solidFill>
                  <a:schemeClr val="bg1"/>
                </a:solidFill>
                <a:latin typeface="+mj-lt"/>
                <a:cs typeface="Calibri Light"/>
              </a:rPr>
              <a:t>con</a:t>
            </a:r>
            <a:r>
              <a:rPr lang="es-ES" sz="1400" spc="120" dirty="0">
                <a:solidFill>
                  <a:schemeClr val="bg1"/>
                </a:solidFill>
                <a:latin typeface="+mj-lt"/>
                <a:cs typeface="Calibri Light"/>
              </a:rPr>
              <a:t> </a:t>
            </a:r>
            <a:r>
              <a:rPr lang="es-ES" sz="1400" dirty="0">
                <a:solidFill>
                  <a:schemeClr val="bg1"/>
                </a:solidFill>
                <a:latin typeface="+mj-lt"/>
                <a:cs typeface="Calibri Light"/>
              </a:rPr>
              <a:t>la</a:t>
            </a:r>
            <a:r>
              <a:rPr lang="es-ES" sz="1400" spc="114" dirty="0">
                <a:solidFill>
                  <a:schemeClr val="bg1"/>
                </a:solidFill>
                <a:latin typeface="+mj-lt"/>
                <a:cs typeface="Calibri Light"/>
              </a:rPr>
              <a:t> </a:t>
            </a:r>
            <a:r>
              <a:rPr lang="es-ES" sz="1400" spc="-10" dirty="0">
                <a:solidFill>
                  <a:schemeClr val="bg1"/>
                </a:solidFill>
                <a:latin typeface="+mj-lt"/>
                <a:cs typeface="Calibri Light"/>
              </a:rPr>
              <a:t>condensación,</a:t>
            </a:r>
            <a:r>
              <a:rPr lang="es-ES" sz="1400" spc="130" dirty="0">
                <a:solidFill>
                  <a:schemeClr val="bg1"/>
                </a:solidFill>
                <a:latin typeface="+mj-lt"/>
                <a:cs typeface="Calibri Light"/>
              </a:rPr>
              <a:t> </a:t>
            </a:r>
            <a:r>
              <a:rPr lang="es-ES" sz="1400" dirty="0">
                <a:solidFill>
                  <a:schemeClr val="bg1"/>
                </a:solidFill>
                <a:latin typeface="+mj-lt"/>
                <a:cs typeface="Calibri Light"/>
              </a:rPr>
              <a:t>la</a:t>
            </a:r>
            <a:r>
              <a:rPr lang="es-ES" sz="1400" spc="114" dirty="0">
                <a:solidFill>
                  <a:schemeClr val="bg1"/>
                </a:solidFill>
                <a:latin typeface="+mj-lt"/>
                <a:cs typeface="Calibri Light"/>
              </a:rPr>
              <a:t> </a:t>
            </a:r>
            <a:r>
              <a:rPr lang="es-ES" sz="1400" spc="-15" dirty="0">
                <a:solidFill>
                  <a:schemeClr val="bg1"/>
                </a:solidFill>
                <a:latin typeface="+mj-lt"/>
                <a:cs typeface="Calibri Light"/>
              </a:rPr>
              <a:t>temperatura</a:t>
            </a:r>
            <a:r>
              <a:rPr lang="es-ES" sz="1400" spc="120" dirty="0">
                <a:solidFill>
                  <a:schemeClr val="bg1"/>
                </a:solidFill>
                <a:latin typeface="+mj-lt"/>
                <a:cs typeface="Calibri Light"/>
              </a:rPr>
              <a:t> </a:t>
            </a:r>
            <a:r>
              <a:rPr lang="es-ES" sz="1400" dirty="0">
                <a:solidFill>
                  <a:schemeClr val="bg1"/>
                </a:solidFill>
                <a:latin typeface="+mj-lt"/>
                <a:cs typeface="Calibri Light"/>
              </a:rPr>
              <a:t>del</a:t>
            </a:r>
            <a:r>
              <a:rPr lang="es-ES" sz="1400" spc="120" dirty="0">
                <a:solidFill>
                  <a:schemeClr val="bg1"/>
                </a:solidFill>
                <a:latin typeface="+mj-lt"/>
                <a:cs typeface="Calibri Light"/>
              </a:rPr>
              <a:t> </a:t>
            </a:r>
            <a:r>
              <a:rPr lang="es-ES" sz="1400" spc="-10" dirty="0">
                <a:solidFill>
                  <a:schemeClr val="bg1"/>
                </a:solidFill>
                <a:latin typeface="+mj-lt"/>
                <a:cs typeface="Calibri Light"/>
              </a:rPr>
              <a:t>soporte</a:t>
            </a:r>
            <a:r>
              <a:rPr lang="es-ES" sz="1400" spc="114" dirty="0">
                <a:solidFill>
                  <a:schemeClr val="bg1"/>
                </a:solidFill>
                <a:latin typeface="+mj-lt"/>
                <a:cs typeface="Calibri Light"/>
              </a:rPr>
              <a:t> </a:t>
            </a:r>
            <a:r>
              <a:rPr lang="es-ES" sz="1400" dirty="0">
                <a:solidFill>
                  <a:schemeClr val="bg1"/>
                </a:solidFill>
                <a:latin typeface="+mj-lt"/>
                <a:cs typeface="Calibri Light"/>
              </a:rPr>
              <a:t>y</a:t>
            </a:r>
            <a:r>
              <a:rPr lang="es-ES" sz="1400" spc="125" dirty="0">
                <a:solidFill>
                  <a:schemeClr val="bg1"/>
                </a:solidFill>
                <a:latin typeface="+mj-lt"/>
                <a:cs typeface="Calibri Light"/>
              </a:rPr>
              <a:t> </a:t>
            </a:r>
            <a:r>
              <a:rPr lang="es-ES" sz="1400" spc="-5" dirty="0">
                <a:solidFill>
                  <a:schemeClr val="bg1"/>
                </a:solidFill>
                <a:latin typeface="+mj-lt"/>
                <a:cs typeface="Calibri Light"/>
              </a:rPr>
              <a:t>ambiente</a:t>
            </a:r>
            <a:r>
              <a:rPr lang="es-ES" sz="1400" spc="120" dirty="0">
                <a:solidFill>
                  <a:schemeClr val="bg1"/>
                </a:solidFill>
                <a:latin typeface="+mj-lt"/>
                <a:cs typeface="Calibri Light"/>
              </a:rPr>
              <a:t> </a:t>
            </a:r>
            <a:r>
              <a:rPr lang="es-ES" sz="1400" spc="-5" dirty="0">
                <a:solidFill>
                  <a:schemeClr val="bg1"/>
                </a:solidFill>
                <a:latin typeface="+mj-lt"/>
                <a:cs typeface="Calibri Light"/>
              </a:rPr>
              <a:t>deben</a:t>
            </a:r>
            <a:r>
              <a:rPr lang="es-ES" sz="1400" spc="105" dirty="0">
                <a:solidFill>
                  <a:schemeClr val="bg1"/>
                </a:solidFill>
                <a:latin typeface="+mj-lt"/>
                <a:cs typeface="Calibri Light"/>
              </a:rPr>
              <a:t> </a:t>
            </a:r>
            <a:r>
              <a:rPr lang="es-ES" sz="1400" spc="-10" dirty="0">
                <a:solidFill>
                  <a:schemeClr val="bg1"/>
                </a:solidFill>
                <a:latin typeface="+mj-lt"/>
                <a:cs typeface="Calibri Light"/>
              </a:rPr>
              <a:t>estar</a:t>
            </a:r>
            <a:r>
              <a:rPr lang="es-ES" sz="1400" spc="120" dirty="0">
                <a:solidFill>
                  <a:schemeClr val="bg1"/>
                </a:solidFill>
                <a:latin typeface="+mj-lt"/>
                <a:cs typeface="Calibri Light"/>
              </a:rPr>
              <a:t> </a:t>
            </a:r>
            <a:r>
              <a:rPr lang="es-ES" sz="1400" spc="-5" dirty="0">
                <a:solidFill>
                  <a:schemeClr val="bg1"/>
                </a:solidFill>
                <a:latin typeface="+mj-lt"/>
                <a:cs typeface="Calibri Light"/>
              </a:rPr>
              <a:t>al</a:t>
            </a:r>
            <a:r>
              <a:rPr lang="es-ES" sz="1400" spc="120" dirty="0">
                <a:solidFill>
                  <a:schemeClr val="bg1"/>
                </a:solidFill>
                <a:latin typeface="+mj-lt"/>
                <a:cs typeface="Calibri Light"/>
              </a:rPr>
              <a:t> </a:t>
            </a:r>
            <a:r>
              <a:rPr lang="es-ES" sz="1400" dirty="0">
                <a:solidFill>
                  <a:schemeClr val="bg1"/>
                </a:solidFill>
                <a:latin typeface="+mj-lt"/>
                <a:cs typeface="Calibri Light"/>
              </a:rPr>
              <a:t>menos</a:t>
            </a:r>
            <a:r>
              <a:rPr lang="es-ES" sz="1400" spc="120" dirty="0">
                <a:solidFill>
                  <a:schemeClr val="bg1"/>
                </a:solidFill>
                <a:latin typeface="+mj-lt"/>
                <a:cs typeface="Calibri Light"/>
              </a:rPr>
              <a:t> </a:t>
            </a:r>
            <a:r>
              <a:rPr lang="es-ES" sz="1400" spc="-5" dirty="0">
                <a:solidFill>
                  <a:schemeClr val="bg1"/>
                </a:solidFill>
                <a:latin typeface="+mj-lt"/>
                <a:cs typeface="Calibri Light"/>
              </a:rPr>
              <a:t>3ºC</a:t>
            </a:r>
            <a:r>
              <a:rPr lang="es-ES" sz="1400" spc="125" dirty="0">
                <a:solidFill>
                  <a:schemeClr val="bg1"/>
                </a:solidFill>
                <a:latin typeface="+mj-lt"/>
                <a:cs typeface="Calibri Light"/>
              </a:rPr>
              <a:t> </a:t>
            </a:r>
            <a:r>
              <a:rPr lang="es-ES" sz="1400" spc="-5" dirty="0">
                <a:solidFill>
                  <a:schemeClr val="bg1"/>
                </a:solidFill>
                <a:latin typeface="+mj-lt"/>
                <a:cs typeface="Calibri Light"/>
              </a:rPr>
              <a:t>por</a:t>
            </a:r>
            <a:r>
              <a:rPr lang="es-ES" sz="1400" spc="114" dirty="0">
                <a:solidFill>
                  <a:schemeClr val="bg1"/>
                </a:solidFill>
                <a:latin typeface="+mj-lt"/>
                <a:cs typeface="Calibri Light"/>
              </a:rPr>
              <a:t> </a:t>
            </a:r>
            <a:r>
              <a:rPr lang="es-ES" sz="1400" dirty="0">
                <a:solidFill>
                  <a:schemeClr val="bg1"/>
                </a:solidFill>
                <a:latin typeface="+mj-lt"/>
                <a:cs typeface="Calibri Light"/>
              </a:rPr>
              <a:t>encima</a:t>
            </a:r>
            <a:r>
              <a:rPr lang="es-ES" sz="1400" spc="120" dirty="0">
                <a:solidFill>
                  <a:schemeClr val="bg1"/>
                </a:solidFill>
                <a:latin typeface="+mj-lt"/>
                <a:cs typeface="Calibri Light"/>
              </a:rPr>
              <a:t> </a:t>
            </a:r>
            <a:r>
              <a:rPr lang="es-ES" sz="1400" spc="-5" dirty="0">
                <a:solidFill>
                  <a:schemeClr val="bg1"/>
                </a:solidFill>
                <a:latin typeface="+mj-lt"/>
                <a:cs typeface="Calibri Light"/>
              </a:rPr>
              <a:t>del </a:t>
            </a:r>
            <a:r>
              <a:rPr lang="es-ES" sz="1400" spc="-300" dirty="0">
                <a:solidFill>
                  <a:schemeClr val="bg1"/>
                </a:solidFill>
                <a:latin typeface="+mj-lt"/>
                <a:cs typeface="Calibri Light"/>
              </a:rPr>
              <a:t> </a:t>
            </a:r>
            <a:r>
              <a:rPr lang="es-ES" sz="1400" spc="-5" dirty="0">
                <a:solidFill>
                  <a:schemeClr val="bg1"/>
                </a:solidFill>
                <a:latin typeface="+mj-lt"/>
                <a:cs typeface="Calibri Light"/>
              </a:rPr>
              <a:t>punto</a:t>
            </a:r>
            <a:r>
              <a:rPr lang="es-ES" sz="1400" spc="-35" dirty="0">
                <a:solidFill>
                  <a:schemeClr val="bg1"/>
                </a:solidFill>
                <a:latin typeface="+mj-lt"/>
                <a:cs typeface="Calibri Light"/>
              </a:rPr>
              <a:t> </a:t>
            </a:r>
            <a:r>
              <a:rPr lang="es-ES" sz="1400" dirty="0">
                <a:solidFill>
                  <a:schemeClr val="bg1"/>
                </a:solidFill>
                <a:latin typeface="+mj-lt"/>
                <a:cs typeface="Calibri Light"/>
              </a:rPr>
              <a:t>de</a:t>
            </a:r>
            <a:r>
              <a:rPr lang="es-ES" sz="1400" spc="-15" dirty="0">
                <a:solidFill>
                  <a:schemeClr val="bg1"/>
                </a:solidFill>
                <a:latin typeface="+mj-lt"/>
                <a:cs typeface="Calibri Light"/>
              </a:rPr>
              <a:t> rocío</a:t>
            </a:r>
            <a:r>
              <a:rPr lang="es-ES" sz="1400" spc="-30" dirty="0">
                <a:solidFill>
                  <a:schemeClr val="bg1"/>
                </a:solidFill>
                <a:latin typeface="+mj-lt"/>
                <a:cs typeface="Calibri Light"/>
              </a:rPr>
              <a:t> </a:t>
            </a:r>
            <a:r>
              <a:rPr lang="es-ES" sz="1400" spc="-10" dirty="0">
                <a:solidFill>
                  <a:schemeClr val="bg1"/>
                </a:solidFill>
                <a:latin typeface="+mj-lt"/>
                <a:cs typeface="Calibri Light"/>
              </a:rPr>
              <a:t>durante</a:t>
            </a:r>
            <a:r>
              <a:rPr lang="es-ES" sz="1400" spc="-55" dirty="0">
                <a:solidFill>
                  <a:schemeClr val="bg1"/>
                </a:solidFill>
                <a:latin typeface="+mj-lt"/>
                <a:cs typeface="Calibri Light"/>
              </a:rPr>
              <a:t> </a:t>
            </a:r>
            <a:r>
              <a:rPr lang="es-ES" sz="1400" dirty="0">
                <a:solidFill>
                  <a:schemeClr val="bg1"/>
                </a:solidFill>
                <a:latin typeface="+mj-lt"/>
                <a:cs typeface="Calibri Light"/>
              </a:rPr>
              <a:t>la</a:t>
            </a:r>
            <a:r>
              <a:rPr lang="es-ES" sz="1400" spc="-114" dirty="0">
                <a:solidFill>
                  <a:schemeClr val="bg1"/>
                </a:solidFill>
                <a:latin typeface="+mj-lt"/>
                <a:cs typeface="Calibri Light"/>
              </a:rPr>
              <a:t> </a:t>
            </a:r>
            <a:r>
              <a:rPr lang="es-ES" sz="1400" dirty="0">
                <a:solidFill>
                  <a:schemeClr val="bg1"/>
                </a:solidFill>
                <a:latin typeface="+mj-lt"/>
                <a:cs typeface="Calibri Light"/>
              </a:rPr>
              <a:t>aplicación.</a:t>
            </a:r>
          </a:p>
          <a:p>
            <a:pPr marL="12700" marR="5080">
              <a:lnSpc>
                <a:spcPct val="136300"/>
              </a:lnSpc>
              <a:spcBef>
                <a:spcPts val="100"/>
              </a:spcBef>
            </a:pPr>
            <a:endParaRPr lang="es-ES" sz="1400" spc="-5" dirty="0">
              <a:solidFill>
                <a:schemeClr val="bg1"/>
              </a:solidFill>
              <a:latin typeface="+mj-lt"/>
              <a:cs typeface="Calibri Light"/>
            </a:endParaRPr>
          </a:p>
        </p:txBody>
      </p:sp>
      <p:pic>
        <p:nvPicPr>
          <p:cNvPr id="9" name="Imagen 8">
            <a:extLst>
              <a:ext uri="{FF2B5EF4-FFF2-40B4-BE49-F238E27FC236}">
                <a16:creationId xmlns:a16="http://schemas.microsoft.com/office/drawing/2014/main" id="{ED6BD475-7D5F-3369-E460-AD52C5673F3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6065520"/>
            <a:ext cx="6858000" cy="3840480"/>
          </a:xfrm>
          <a:prstGeom prst="rect">
            <a:avLst/>
          </a:prstGeom>
        </p:spPr>
      </p:pic>
      <p:pic>
        <p:nvPicPr>
          <p:cNvPr id="4" name="object 4">
            <a:extLst>
              <a:ext uri="{FF2B5EF4-FFF2-40B4-BE49-F238E27FC236}">
                <a16:creationId xmlns:a16="http://schemas.microsoft.com/office/drawing/2014/main" id="{143F6B91-E06D-5EB7-6A3E-7DA57F0AE10D}"/>
              </a:ext>
            </a:extLst>
          </p:cNvPr>
          <p:cNvPicPr/>
          <p:nvPr/>
        </p:nvPicPr>
        <p:blipFill>
          <a:blip r:embed="rId4">
            <a:extLst>
              <a:ext uri="{28A0092B-C50C-407E-A947-70E740481C1C}">
                <a14:useLocalDpi xmlns:a14="http://schemas.microsoft.com/office/drawing/2010/main" val="0"/>
              </a:ext>
            </a:extLst>
          </a:blip>
          <a:srcRect/>
          <a:stretch/>
        </p:blipFill>
        <p:spPr>
          <a:xfrm>
            <a:off x="674575" y="2844799"/>
            <a:ext cx="5508850" cy="1689381"/>
          </a:xfrm>
          <a:prstGeom prst="rect">
            <a:avLst/>
          </a:prstGeom>
        </p:spPr>
      </p:pic>
    </p:spTree>
    <p:extLst>
      <p:ext uri="{BB962C8B-B14F-4D97-AF65-F5344CB8AC3E}">
        <p14:creationId xmlns:p14="http://schemas.microsoft.com/office/powerpoint/2010/main" val="1713859814"/>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7" name="object 10">
            <a:extLst>
              <a:ext uri="{FF2B5EF4-FFF2-40B4-BE49-F238E27FC236}">
                <a16:creationId xmlns:a16="http://schemas.microsoft.com/office/drawing/2014/main" id="{64899ABA-E912-68D1-95B6-DEEC881FDC98}"/>
              </a:ext>
            </a:extLst>
          </p:cNvPr>
          <p:cNvPicPr/>
          <p:nvPr/>
        </p:nvPicPr>
        <p:blipFill rotWithShape="1">
          <a:blip r:embed="rId2" cstate="print">
            <a:duotone>
              <a:prstClr val="black"/>
              <a:schemeClr val="tx2">
                <a:tint val="45000"/>
                <a:satMod val="400000"/>
              </a:schemeClr>
            </a:duotone>
            <a:alphaModFix amt="25000"/>
          </a:blip>
          <a:srcRect l="3407" r="16297" b="-4"/>
          <a:stretch/>
        </p:blipFill>
        <p:spPr>
          <a:xfrm>
            <a:off x="20" y="10"/>
            <a:ext cx="6857980" cy="9905990"/>
          </a:xfrm>
          <a:prstGeom prst="rect">
            <a:avLst/>
          </a:prstGeom>
          <a:solidFill>
            <a:schemeClr val="bg2">
              <a:lumMod val="40000"/>
              <a:lumOff val="60000"/>
            </a:schemeClr>
          </a:solidFill>
        </p:spPr>
      </p:pic>
      <p:sp>
        <p:nvSpPr>
          <p:cNvPr id="6" name="CuadroTexto 5">
            <a:extLst>
              <a:ext uri="{FF2B5EF4-FFF2-40B4-BE49-F238E27FC236}">
                <a16:creationId xmlns:a16="http://schemas.microsoft.com/office/drawing/2014/main" id="{D8E9C26D-4941-8827-0F0C-BA95ED123CF2}"/>
              </a:ext>
            </a:extLst>
          </p:cNvPr>
          <p:cNvSpPr txBox="1"/>
          <p:nvPr/>
        </p:nvSpPr>
        <p:spPr>
          <a:xfrm>
            <a:off x="445467" y="654739"/>
            <a:ext cx="6000749" cy="1839671"/>
          </a:xfrm>
          <a:prstGeom prst="rect">
            <a:avLst/>
          </a:prstGeom>
          <a:noFill/>
        </p:spPr>
        <p:txBody>
          <a:bodyPr wrap="square">
            <a:spAutoFit/>
          </a:bodyPr>
          <a:lstStyle/>
          <a:p>
            <a:pPr marL="12700" marR="5080">
              <a:lnSpc>
                <a:spcPct val="136300"/>
              </a:lnSpc>
              <a:spcBef>
                <a:spcPts val="100"/>
              </a:spcBef>
            </a:pPr>
            <a:r>
              <a:rPr lang="es-ES" sz="2400" b="1" spc="-15" dirty="0">
                <a:solidFill>
                  <a:srgbClr val="000000"/>
                </a:solidFill>
                <a:latin typeface="+mj-lt"/>
              </a:rPr>
              <a:t>1.5) Dificultad y precisión de la ejecución</a:t>
            </a:r>
            <a:endParaRPr lang="es-ES" sz="2400" b="1" spc="-5" dirty="0">
              <a:solidFill>
                <a:schemeClr val="bg1"/>
              </a:solidFill>
              <a:latin typeface="+mj-lt"/>
              <a:cs typeface="Calibri Light"/>
            </a:endParaRPr>
          </a:p>
          <a:p>
            <a:pPr marL="12700" marR="5080" algn="just">
              <a:lnSpc>
                <a:spcPct val="136300"/>
              </a:lnSpc>
              <a:spcBef>
                <a:spcPts val="100"/>
              </a:spcBef>
            </a:pPr>
            <a:endParaRPr lang="es-ES" sz="1400" dirty="0">
              <a:solidFill>
                <a:schemeClr val="bg1"/>
              </a:solidFill>
              <a:latin typeface="+mj-lt"/>
            </a:endParaRPr>
          </a:p>
          <a:p>
            <a:pPr marL="12700" marR="5080" algn="just">
              <a:lnSpc>
                <a:spcPct val="100000"/>
              </a:lnSpc>
              <a:spcBef>
                <a:spcPts val="105"/>
              </a:spcBef>
            </a:pPr>
            <a:r>
              <a:rPr lang="es-ES" sz="1400" spc="-25" dirty="0">
                <a:solidFill>
                  <a:schemeClr val="bg1"/>
                </a:solidFill>
                <a:latin typeface="+mj-lt"/>
                <a:cs typeface="Calibri Light"/>
              </a:rPr>
              <a:t>Hay</a:t>
            </a:r>
            <a:r>
              <a:rPr lang="es-ES" sz="1400" spc="-10" dirty="0">
                <a:solidFill>
                  <a:schemeClr val="bg1"/>
                </a:solidFill>
                <a:latin typeface="+mj-lt"/>
                <a:cs typeface="Calibri Light"/>
              </a:rPr>
              <a:t> </a:t>
            </a:r>
            <a:r>
              <a:rPr lang="es-ES" sz="1400" spc="-5" dirty="0">
                <a:solidFill>
                  <a:schemeClr val="bg1"/>
                </a:solidFill>
                <a:latin typeface="+mj-lt"/>
                <a:cs typeface="Calibri Light"/>
              </a:rPr>
              <a:t>que</a:t>
            </a:r>
            <a:r>
              <a:rPr lang="es-ES" sz="1400" spc="10" dirty="0">
                <a:solidFill>
                  <a:schemeClr val="bg1"/>
                </a:solidFill>
                <a:latin typeface="+mj-lt"/>
                <a:cs typeface="Calibri Light"/>
              </a:rPr>
              <a:t> </a:t>
            </a:r>
            <a:r>
              <a:rPr lang="es-ES" sz="1400" spc="-5" dirty="0">
                <a:solidFill>
                  <a:schemeClr val="bg1"/>
                </a:solidFill>
                <a:latin typeface="+mj-lt"/>
                <a:cs typeface="Calibri Light"/>
              </a:rPr>
              <a:t>observar</a:t>
            </a:r>
            <a:r>
              <a:rPr lang="es-ES" sz="1400" spc="25" dirty="0">
                <a:solidFill>
                  <a:schemeClr val="bg1"/>
                </a:solidFill>
                <a:latin typeface="+mj-lt"/>
                <a:cs typeface="Calibri Light"/>
              </a:rPr>
              <a:t> </a:t>
            </a:r>
            <a:r>
              <a:rPr lang="es-ES" sz="1400" dirty="0">
                <a:solidFill>
                  <a:schemeClr val="bg1"/>
                </a:solidFill>
                <a:latin typeface="+mj-lt"/>
                <a:cs typeface="Calibri Light"/>
              </a:rPr>
              <a:t>y</a:t>
            </a:r>
            <a:r>
              <a:rPr lang="es-ES" sz="1400" spc="15" dirty="0">
                <a:solidFill>
                  <a:schemeClr val="bg1"/>
                </a:solidFill>
                <a:latin typeface="+mj-lt"/>
                <a:cs typeface="Calibri Light"/>
              </a:rPr>
              <a:t> </a:t>
            </a:r>
            <a:r>
              <a:rPr lang="es-ES" sz="1400" spc="-5" dirty="0">
                <a:solidFill>
                  <a:schemeClr val="bg1"/>
                </a:solidFill>
                <a:latin typeface="+mj-lt"/>
                <a:cs typeface="Calibri Light"/>
              </a:rPr>
              <a:t>analizar</a:t>
            </a:r>
            <a:r>
              <a:rPr lang="es-ES" sz="1400" spc="10" dirty="0">
                <a:solidFill>
                  <a:schemeClr val="bg1"/>
                </a:solidFill>
                <a:latin typeface="+mj-lt"/>
                <a:cs typeface="Calibri Light"/>
              </a:rPr>
              <a:t> </a:t>
            </a:r>
            <a:r>
              <a:rPr lang="es-ES" sz="1400" dirty="0">
                <a:solidFill>
                  <a:schemeClr val="bg1"/>
                </a:solidFill>
                <a:latin typeface="+mj-lt"/>
                <a:cs typeface="Calibri Light"/>
              </a:rPr>
              <a:t>bien</a:t>
            </a:r>
            <a:r>
              <a:rPr lang="es-ES" sz="1400" spc="15" dirty="0">
                <a:solidFill>
                  <a:schemeClr val="bg1"/>
                </a:solidFill>
                <a:latin typeface="+mj-lt"/>
                <a:cs typeface="Calibri Light"/>
              </a:rPr>
              <a:t> </a:t>
            </a:r>
            <a:r>
              <a:rPr lang="es-ES" sz="1400" spc="-10" dirty="0">
                <a:solidFill>
                  <a:schemeClr val="bg1"/>
                </a:solidFill>
                <a:latin typeface="+mj-lt"/>
                <a:cs typeface="Calibri Light"/>
              </a:rPr>
              <a:t>todos</a:t>
            </a:r>
            <a:r>
              <a:rPr lang="es-ES" sz="1400" spc="5" dirty="0">
                <a:solidFill>
                  <a:schemeClr val="bg1"/>
                </a:solidFill>
                <a:latin typeface="+mj-lt"/>
                <a:cs typeface="Calibri Light"/>
              </a:rPr>
              <a:t> </a:t>
            </a:r>
            <a:r>
              <a:rPr lang="es-ES" sz="1400" spc="-5" dirty="0">
                <a:solidFill>
                  <a:schemeClr val="bg1"/>
                </a:solidFill>
                <a:latin typeface="+mj-lt"/>
                <a:cs typeface="Calibri Light"/>
              </a:rPr>
              <a:t>los</a:t>
            </a:r>
            <a:r>
              <a:rPr lang="es-ES" sz="1400" dirty="0">
                <a:solidFill>
                  <a:schemeClr val="bg1"/>
                </a:solidFill>
                <a:latin typeface="+mj-lt"/>
                <a:cs typeface="Calibri Light"/>
              </a:rPr>
              <a:t> </a:t>
            </a:r>
            <a:r>
              <a:rPr lang="es-ES" sz="1400" spc="-10" dirty="0">
                <a:solidFill>
                  <a:schemeClr val="bg1"/>
                </a:solidFill>
                <a:latin typeface="+mj-lt"/>
                <a:cs typeface="Calibri Light"/>
              </a:rPr>
              <a:t>detalles,</a:t>
            </a:r>
            <a:r>
              <a:rPr lang="es-ES" sz="1400" spc="45" dirty="0">
                <a:solidFill>
                  <a:schemeClr val="bg1"/>
                </a:solidFill>
                <a:latin typeface="+mj-lt"/>
                <a:cs typeface="Calibri Light"/>
              </a:rPr>
              <a:t> </a:t>
            </a:r>
            <a:r>
              <a:rPr lang="es-ES" sz="1400" spc="-5" dirty="0">
                <a:solidFill>
                  <a:schemeClr val="bg1"/>
                </a:solidFill>
                <a:latin typeface="+mj-lt"/>
                <a:cs typeface="Calibri Light"/>
              </a:rPr>
              <a:t>que</a:t>
            </a:r>
            <a:r>
              <a:rPr lang="es-ES" sz="1400" spc="15" dirty="0">
                <a:solidFill>
                  <a:schemeClr val="bg1"/>
                </a:solidFill>
                <a:latin typeface="+mj-lt"/>
                <a:cs typeface="Calibri Light"/>
              </a:rPr>
              <a:t> </a:t>
            </a:r>
            <a:r>
              <a:rPr lang="es-ES" sz="1400" spc="-15" dirty="0">
                <a:solidFill>
                  <a:schemeClr val="bg1"/>
                </a:solidFill>
                <a:latin typeface="+mj-lt"/>
                <a:cs typeface="Calibri Light"/>
              </a:rPr>
              <a:t>se</a:t>
            </a:r>
            <a:r>
              <a:rPr lang="es-ES" sz="1400" spc="5" dirty="0">
                <a:solidFill>
                  <a:schemeClr val="bg1"/>
                </a:solidFill>
                <a:latin typeface="+mj-lt"/>
                <a:cs typeface="Calibri Light"/>
              </a:rPr>
              <a:t> </a:t>
            </a:r>
            <a:r>
              <a:rPr lang="es-ES" sz="1400" spc="-10" dirty="0">
                <a:solidFill>
                  <a:schemeClr val="bg1"/>
                </a:solidFill>
                <a:latin typeface="+mj-lt"/>
                <a:cs typeface="Calibri Light"/>
              </a:rPr>
              <a:t>nos</a:t>
            </a:r>
            <a:r>
              <a:rPr lang="es-ES" sz="1400" spc="-5" dirty="0">
                <a:solidFill>
                  <a:schemeClr val="bg1"/>
                </a:solidFill>
                <a:latin typeface="+mj-lt"/>
                <a:cs typeface="Calibri Light"/>
              </a:rPr>
              <a:t> </a:t>
            </a:r>
            <a:r>
              <a:rPr lang="es-ES" sz="1400" spc="-10" dirty="0">
                <a:solidFill>
                  <a:schemeClr val="bg1"/>
                </a:solidFill>
                <a:latin typeface="+mj-lt"/>
                <a:cs typeface="Calibri Light"/>
              </a:rPr>
              <a:t>planteen</a:t>
            </a:r>
            <a:r>
              <a:rPr lang="es-ES" sz="1400" spc="10" dirty="0">
                <a:solidFill>
                  <a:schemeClr val="bg1"/>
                </a:solidFill>
                <a:latin typeface="+mj-lt"/>
                <a:cs typeface="Calibri Light"/>
              </a:rPr>
              <a:t> </a:t>
            </a:r>
            <a:r>
              <a:rPr lang="es-ES" sz="1400" spc="-15" dirty="0">
                <a:solidFill>
                  <a:schemeClr val="bg1"/>
                </a:solidFill>
                <a:latin typeface="+mj-lt"/>
                <a:cs typeface="Calibri Light"/>
              </a:rPr>
              <a:t>antes</a:t>
            </a:r>
            <a:r>
              <a:rPr lang="es-ES" sz="1400" spc="10" dirty="0">
                <a:solidFill>
                  <a:schemeClr val="bg1"/>
                </a:solidFill>
                <a:latin typeface="+mj-lt"/>
                <a:cs typeface="Calibri Light"/>
              </a:rPr>
              <a:t> </a:t>
            </a:r>
            <a:r>
              <a:rPr lang="es-ES" sz="1400" spc="-5" dirty="0">
                <a:solidFill>
                  <a:schemeClr val="bg1"/>
                </a:solidFill>
                <a:latin typeface="+mj-lt"/>
                <a:cs typeface="Calibri Light"/>
              </a:rPr>
              <a:t>de</a:t>
            </a:r>
            <a:r>
              <a:rPr lang="es-ES" sz="1400" spc="10" dirty="0">
                <a:solidFill>
                  <a:schemeClr val="bg1"/>
                </a:solidFill>
                <a:latin typeface="+mj-lt"/>
                <a:cs typeface="Calibri Light"/>
              </a:rPr>
              <a:t> </a:t>
            </a:r>
            <a:r>
              <a:rPr lang="es-ES" sz="1400" spc="-25" dirty="0">
                <a:solidFill>
                  <a:schemeClr val="bg1"/>
                </a:solidFill>
                <a:latin typeface="+mj-lt"/>
                <a:cs typeface="Calibri Light"/>
              </a:rPr>
              <a:t>llevar</a:t>
            </a:r>
            <a:r>
              <a:rPr lang="es-ES" sz="1400" spc="60" dirty="0">
                <a:solidFill>
                  <a:schemeClr val="bg1"/>
                </a:solidFill>
                <a:latin typeface="+mj-lt"/>
                <a:cs typeface="Calibri Light"/>
              </a:rPr>
              <a:t> </a:t>
            </a:r>
            <a:r>
              <a:rPr lang="es-ES" sz="1400" dirty="0">
                <a:solidFill>
                  <a:schemeClr val="bg1"/>
                </a:solidFill>
                <a:latin typeface="+mj-lt"/>
                <a:cs typeface="Calibri Light"/>
              </a:rPr>
              <a:t>a</a:t>
            </a:r>
            <a:r>
              <a:rPr lang="es-ES" sz="1400" spc="15" dirty="0">
                <a:solidFill>
                  <a:schemeClr val="bg1"/>
                </a:solidFill>
                <a:latin typeface="+mj-lt"/>
                <a:cs typeface="Calibri Light"/>
              </a:rPr>
              <a:t> </a:t>
            </a:r>
            <a:r>
              <a:rPr lang="es-ES" sz="1400" spc="-5" dirty="0">
                <a:solidFill>
                  <a:schemeClr val="bg1"/>
                </a:solidFill>
                <a:latin typeface="+mj-lt"/>
                <a:cs typeface="Calibri Light"/>
              </a:rPr>
              <a:t>termino</a:t>
            </a:r>
            <a:r>
              <a:rPr lang="es-ES" sz="1400" spc="15" dirty="0">
                <a:solidFill>
                  <a:schemeClr val="bg1"/>
                </a:solidFill>
                <a:latin typeface="+mj-lt"/>
                <a:cs typeface="Calibri Light"/>
              </a:rPr>
              <a:t> </a:t>
            </a:r>
            <a:r>
              <a:rPr lang="es-ES" sz="1400" spc="-5" dirty="0">
                <a:solidFill>
                  <a:schemeClr val="bg1"/>
                </a:solidFill>
                <a:latin typeface="+mj-lt"/>
                <a:cs typeface="Calibri Light"/>
              </a:rPr>
              <a:t>la</a:t>
            </a:r>
            <a:r>
              <a:rPr lang="es-ES" sz="1400" spc="340" dirty="0">
                <a:solidFill>
                  <a:schemeClr val="bg1"/>
                </a:solidFill>
                <a:latin typeface="+mj-lt"/>
                <a:cs typeface="Calibri Light"/>
              </a:rPr>
              <a:t> </a:t>
            </a:r>
            <a:r>
              <a:rPr lang="es-ES" sz="1400" spc="-5" dirty="0">
                <a:solidFill>
                  <a:schemeClr val="bg1"/>
                </a:solidFill>
                <a:latin typeface="+mj-lt"/>
                <a:cs typeface="Calibri Light"/>
              </a:rPr>
              <a:t>ejecución</a:t>
            </a:r>
            <a:r>
              <a:rPr lang="es-ES" sz="1400" spc="15" dirty="0">
                <a:solidFill>
                  <a:schemeClr val="bg1"/>
                </a:solidFill>
                <a:latin typeface="+mj-lt"/>
                <a:cs typeface="Calibri Light"/>
              </a:rPr>
              <a:t> </a:t>
            </a:r>
            <a:r>
              <a:rPr lang="es-ES" sz="1400" spc="-10" dirty="0">
                <a:solidFill>
                  <a:schemeClr val="bg1"/>
                </a:solidFill>
                <a:latin typeface="+mj-lt"/>
                <a:cs typeface="Calibri Light"/>
              </a:rPr>
              <a:t>de </a:t>
            </a:r>
            <a:r>
              <a:rPr lang="es-ES" sz="1400" spc="-305" dirty="0">
                <a:solidFill>
                  <a:schemeClr val="bg1"/>
                </a:solidFill>
                <a:latin typeface="+mj-lt"/>
                <a:cs typeface="Calibri Light"/>
              </a:rPr>
              <a:t> </a:t>
            </a:r>
            <a:r>
              <a:rPr lang="es-ES" sz="1400" dirty="0">
                <a:solidFill>
                  <a:schemeClr val="bg1"/>
                </a:solidFill>
                <a:latin typeface="+mj-lt"/>
                <a:cs typeface="Calibri Light"/>
              </a:rPr>
              <a:t>la</a:t>
            </a:r>
            <a:r>
              <a:rPr lang="es-ES" sz="1400" spc="-15" dirty="0">
                <a:solidFill>
                  <a:schemeClr val="bg1"/>
                </a:solidFill>
                <a:latin typeface="+mj-lt"/>
                <a:cs typeface="Calibri Light"/>
              </a:rPr>
              <a:t> </a:t>
            </a:r>
            <a:r>
              <a:rPr lang="es-ES" sz="1400" spc="-20" dirty="0">
                <a:solidFill>
                  <a:schemeClr val="bg1"/>
                </a:solidFill>
                <a:latin typeface="+mj-lt"/>
                <a:cs typeface="Calibri Light"/>
              </a:rPr>
              <a:t>obra,</a:t>
            </a:r>
            <a:r>
              <a:rPr lang="es-ES" sz="1400" spc="-25" dirty="0">
                <a:solidFill>
                  <a:schemeClr val="bg1"/>
                </a:solidFill>
                <a:latin typeface="+mj-lt"/>
                <a:cs typeface="Calibri Light"/>
              </a:rPr>
              <a:t> </a:t>
            </a:r>
            <a:r>
              <a:rPr lang="es-ES" sz="1400" spc="-10" dirty="0">
                <a:solidFill>
                  <a:schemeClr val="bg1"/>
                </a:solidFill>
                <a:latin typeface="+mj-lt"/>
                <a:cs typeface="Calibri Light"/>
              </a:rPr>
              <a:t>esto</a:t>
            </a:r>
            <a:r>
              <a:rPr lang="es-ES" sz="1400" spc="-30" dirty="0">
                <a:solidFill>
                  <a:schemeClr val="bg1"/>
                </a:solidFill>
                <a:latin typeface="+mj-lt"/>
                <a:cs typeface="Calibri Light"/>
              </a:rPr>
              <a:t> </a:t>
            </a:r>
            <a:r>
              <a:rPr lang="es-ES" sz="1400" dirty="0">
                <a:solidFill>
                  <a:schemeClr val="bg1"/>
                </a:solidFill>
                <a:latin typeface="+mj-lt"/>
                <a:cs typeface="Calibri Light"/>
              </a:rPr>
              <a:t>nos</a:t>
            </a:r>
            <a:r>
              <a:rPr lang="es-ES" sz="1400" spc="-45" dirty="0">
                <a:solidFill>
                  <a:schemeClr val="bg1"/>
                </a:solidFill>
                <a:latin typeface="+mj-lt"/>
                <a:cs typeface="Calibri Light"/>
              </a:rPr>
              <a:t> </a:t>
            </a:r>
            <a:r>
              <a:rPr lang="es-ES" sz="1400" spc="-10" dirty="0">
                <a:solidFill>
                  <a:schemeClr val="bg1"/>
                </a:solidFill>
                <a:latin typeface="+mj-lt"/>
                <a:cs typeface="Calibri Light"/>
              </a:rPr>
              <a:t>facilitará</a:t>
            </a:r>
            <a:r>
              <a:rPr lang="es-ES" sz="1400" spc="15" dirty="0">
                <a:solidFill>
                  <a:schemeClr val="bg1"/>
                </a:solidFill>
                <a:latin typeface="+mj-lt"/>
                <a:cs typeface="Calibri Light"/>
              </a:rPr>
              <a:t> </a:t>
            </a:r>
            <a:r>
              <a:rPr lang="es-ES" sz="1400" dirty="0">
                <a:solidFill>
                  <a:schemeClr val="bg1"/>
                </a:solidFill>
                <a:latin typeface="+mj-lt"/>
                <a:cs typeface="Calibri Light"/>
              </a:rPr>
              <a:t>el</a:t>
            </a:r>
            <a:r>
              <a:rPr lang="es-ES" sz="1400" spc="-5" dirty="0">
                <a:solidFill>
                  <a:schemeClr val="bg1"/>
                </a:solidFill>
                <a:latin typeface="+mj-lt"/>
                <a:cs typeface="Calibri Light"/>
              </a:rPr>
              <a:t> </a:t>
            </a:r>
            <a:r>
              <a:rPr lang="es-ES" sz="1400" spc="-10" dirty="0">
                <a:solidFill>
                  <a:schemeClr val="bg1"/>
                </a:solidFill>
                <a:latin typeface="+mj-lt"/>
                <a:cs typeface="Calibri Light"/>
              </a:rPr>
              <a:t>éxito</a:t>
            </a:r>
            <a:r>
              <a:rPr lang="es-ES" sz="1400" spc="-50" dirty="0">
                <a:solidFill>
                  <a:schemeClr val="bg1"/>
                </a:solidFill>
                <a:latin typeface="+mj-lt"/>
                <a:cs typeface="Calibri Light"/>
              </a:rPr>
              <a:t> </a:t>
            </a:r>
            <a:r>
              <a:rPr lang="es-ES" sz="1400" dirty="0">
                <a:solidFill>
                  <a:schemeClr val="bg1"/>
                </a:solidFill>
                <a:latin typeface="+mj-lt"/>
                <a:cs typeface="Calibri Light"/>
              </a:rPr>
              <a:t>en</a:t>
            </a:r>
            <a:r>
              <a:rPr lang="es-ES" sz="1400" spc="-15" dirty="0">
                <a:solidFill>
                  <a:schemeClr val="bg1"/>
                </a:solidFill>
                <a:latin typeface="+mj-lt"/>
                <a:cs typeface="Calibri Light"/>
              </a:rPr>
              <a:t> </a:t>
            </a:r>
            <a:r>
              <a:rPr lang="es-ES" sz="1400" dirty="0">
                <a:solidFill>
                  <a:schemeClr val="bg1"/>
                </a:solidFill>
                <a:latin typeface="+mj-lt"/>
                <a:cs typeface="Calibri Light"/>
              </a:rPr>
              <a:t>la</a:t>
            </a:r>
            <a:r>
              <a:rPr lang="es-ES" sz="1400" spc="15" dirty="0">
                <a:solidFill>
                  <a:schemeClr val="bg1"/>
                </a:solidFill>
                <a:latin typeface="+mj-lt"/>
                <a:cs typeface="Calibri Light"/>
              </a:rPr>
              <a:t> </a:t>
            </a:r>
            <a:r>
              <a:rPr lang="es-ES" sz="1400" dirty="0">
                <a:solidFill>
                  <a:schemeClr val="bg1"/>
                </a:solidFill>
                <a:latin typeface="+mj-lt"/>
                <a:cs typeface="Calibri Light"/>
              </a:rPr>
              <a:t>impermeabilización.</a:t>
            </a:r>
          </a:p>
          <a:p>
            <a:pPr marL="12700" marR="5080">
              <a:lnSpc>
                <a:spcPct val="136300"/>
              </a:lnSpc>
              <a:spcBef>
                <a:spcPts val="100"/>
              </a:spcBef>
            </a:pPr>
            <a:endParaRPr lang="es-ES" sz="1400" spc="-5" dirty="0">
              <a:solidFill>
                <a:schemeClr val="bg1"/>
              </a:solidFill>
              <a:latin typeface="+mj-lt"/>
              <a:cs typeface="Calibri Light"/>
            </a:endParaRPr>
          </a:p>
        </p:txBody>
      </p:sp>
      <p:pic>
        <p:nvPicPr>
          <p:cNvPr id="9" name="Imagen 8">
            <a:extLst>
              <a:ext uri="{FF2B5EF4-FFF2-40B4-BE49-F238E27FC236}">
                <a16:creationId xmlns:a16="http://schemas.microsoft.com/office/drawing/2014/main" id="{ED6BD475-7D5F-3369-E460-AD52C5673F3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6329649"/>
            <a:ext cx="6858000" cy="3312222"/>
          </a:xfrm>
          <a:prstGeom prst="rect">
            <a:avLst/>
          </a:prstGeom>
        </p:spPr>
      </p:pic>
      <p:pic>
        <p:nvPicPr>
          <p:cNvPr id="4" name="object 4">
            <a:extLst>
              <a:ext uri="{FF2B5EF4-FFF2-40B4-BE49-F238E27FC236}">
                <a16:creationId xmlns:a16="http://schemas.microsoft.com/office/drawing/2014/main" id="{143F6B91-E06D-5EB7-6A3E-7DA57F0AE10D}"/>
              </a:ext>
            </a:extLst>
          </p:cNvPr>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74575" y="2922202"/>
            <a:ext cx="5508850" cy="1534575"/>
          </a:xfrm>
          <a:prstGeom prst="rect">
            <a:avLst/>
          </a:prstGeom>
        </p:spPr>
      </p:pic>
    </p:spTree>
    <p:extLst>
      <p:ext uri="{BB962C8B-B14F-4D97-AF65-F5344CB8AC3E}">
        <p14:creationId xmlns:p14="http://schemas.microsoft.com/office/powerpoint/2010/main" val="532250936"/>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7" name="object 10">
            <a:extLst>
              <a:ext uri="{FF2B5EF4-FFF2-40B4-BE49-F238E27FC236}">
                <a16:creationId xmlns:a16="http://schemas.microsoft.com/office/drawing/2014/main" id="{64899ABA-E912-68D1-95B6-DEEC881FDC98}"/>
              </a:ext>
            </a:extLst>
          </p:cNvPr>
          <p:cNvPicPr/>
          <p:nvPr/>
        </p:nvPicPr>
        <p:blipFill rotWithShape="1">
          <a:blip r:embed="rId2" cstate="print">
            <a:duotone>
              <a:prstClr val="black"/>
              <a:schemeClr val="tx2">
                <a:tint val="45000"/>
                <a:satMod val="400000"/>
              </a:schemeClr>
            </a:duotone>
            <a:alphaModFix amt="25000"/>
          </a:blip>
          <a:srcRect l="3407" r="16297" b="-4"/>
          <a:stretch/>
        </p:blipFill>
        <p:spPr>
          <a:xfrm>
            <a:off x="20" y="10"/>
            <a:ext cx="6857980" cy="9905990"/>
          </a:xfrm>
          <a:prstGeom prst="rect">
            <a:avLst/>
          </a:prstGeom>
          <a:solidFill>
            <a:schemeClr val="bg2">
              <a:lumMod val="40000"/>
              <a:lumOff val="60000"/>
            </a:schemeClr>
          </a:solidFill>
        </p:spPr>
      </p:pic>
      <p:sp>
        <p:nvSpPr>
          <p:cNvPr id="6" name="CuadroTexto 5">
            <a:extLst>
              <a:ext uri="{FF2B5EF4-FFF2-40B4-BE49-F238E27FC236}">
                <a16:creationId xmlns:a16="http://schemas.microsoft.com/office/drawing/2014/main" id="{D8E9C26D-4941-8827-0F0C-BA95ED123CF2}"/>
              </a:ext>
            </a:extLst>
          </p:cNvPr>
          <p:cNvSpPr txBox="1"/>
          <p:nvPr/>
        </p:nvSpPr>
        <p:spPr>
          <a:xfrm>
            <a:off x="445467" y="654739"/>
            <a:ext cx="6000749" cy="1762277"/>
          </a:xfrm>
          <a:prstGeom prst="rect">
            <a:avLst/>
          </a:prstGeom>
          <a:noFill/>
        </p:spPr>
        <p:txBody>
          <a:bodyPr wrap="square">
            <a:spAutoFit/>
          </a:bodyPr>
          <a:lstStyle/>
          <a:p>
            <a:pPr marL="12700" marR="5080">
              <a:lnSpc>
                <a:spcPct val="136300"/>
              </a:lnSpc>
              <a:spcBef>
                <a:spcPts val="100"/>
              </a:spcBef>
            </a:pPr>
            <a:r>
              <a:rPr lang="es-ES" sz="2400" b="1" spc="-15" dirty="0">
                <a:solidFill>
                  <a:srgbClr val="000000"/>
                </a:solidFill>
                <a:latin typeface="+mj-lt"/>
              </a:rPr>
              <a:t>1.6) Resistencia al deslizamiento</a:t>
            </a:r>
            <a:endParaRPr lang="es-ES" sz="2400" b="1" spc="-5" dirty="0">
              <a:solidFill>
                <a:schemeClr val="bg1"/>
              </a:solidFill>
              <a:latin typeface="+mj-lt"/>
              <a:cs typeface="Calibri Light"/>
            </a:endParaRPr>
          </a:p>
          <a:p>
            <a:pPr marL="12700" marR="5080" algn="just">
              <a:lnSpc>
                <a:spcPct val="136300"/>
              </a:lnSpc>
              <a:spcBef>
                <a:spcPts val="100"/>
              </a:spcBef>
            </a:pPr>
            <a:endParaRPr lang="es-ES" sz="1400" dirty="0">
              <a:solidFill>
                <a:schemeClr val="bg1"/>
              </a:solidFill>
              <a:latin typeface="+mj-lt"/>
            </a:endParaRPr>
          </a:p>
          <a:p>
            <a:pPr algn="just" fontAlgn="base"/>
            <a:r>
              <a:rPr lang="es-ES" sz="1400" b="0" i="0" dirty="0">
                <a:solidFill>
                  <a:schemeClr val="bg1"/>
                </a:solidFill>
                <a:effectLst/>
                <a:latin typeface="+mj-lt"/>
              </a:rPr>
              <a:t>Las distintas clases de </a:t>
            </a:r>
            <a:r>
              <a:rPr lang="es-ES" sz="1400" b="0" i="0" dirty="0" err="1">
                <a:solidFill>
                  <a:schemeClr val="bg1"/>
                </a:solidFill>
                <a:effectLst/>
                <a:latin typeface="+mj-lt"/>
              </a:rPr>
              <a:t>resbaladicidad</a:t>
            </a:r>
            <a:r>
              <a:rPr lang="es-ES" sz="1400" b="0" i="0" dirty="0">
                <a:solidFill>
                  <a:schemeClr val="bg1"/>
                </a:solidFill>
                <a:effectLst/>
                <a:latin typeface="+mj-lt"/>
              </a:rPr>
              <a:t> evalúan el riesgo de deslizamiento sobre diversas superficies. Estas clases, también llamadas categorías, están reguladas en diversas normas, aunque la más popular </a:t>
            </a:r>
            <a:r>
              <a:rPr lang="es-ES" sz="1400" b="0" i="0" dirty="0">
                <a:solidFill>
                  <a:schemeClr val="bg1"/>
                </a:solidFill>
                <a:effectLst/>
                <a:latin typeface="Signika light"/>
              </a:rPr>
              <a:t>internacionalmente (incluyendo a España) es la </a:t>
            </a:r>
            <a:r>
              <a:rPr lang="es-ES" sz="1400" i="0" u="none" strike="noStrike" dirty="0">
                <a:solidFill>
                  <a:schemeClr val="bg1"/>
                </a:solidFill>
                <a:effectLst/>
                <a:latin typeface="Signika light"/>
              </a:rPr>
              <a:t>norma alemana DIN 51130</a:t>
            </a:r>
            <a:endParaRPr lang="es-ES" sz="1400" i="0" dirty="0">
              <a:solidFill>
                <a:schemeClr val="bg1"/>
              </a:solidFill>
              <a:effectLst/>
              <a:latin typeface="+mj-lt"/>
            </a:endParaRPr>
          </a:p>
        </p:txBody>
      </p:sp>
      <p:pic>
        <p:nvPicPr>
          <p:cNvPr id="2" name="object 4">
            <a:extLst>
              <a:ext uri="{FF2B5EF4-FFF2-40B4-BE49-F238E27FC236}">
                <a16:creationId xmlns:a16="http://schemas.microsoft.com/office/drawing/2014/main" id="{AD4DE478-E87B-8ECB-7F81-0036737DAF3D}"/>
              </a:ext>
            </a:extLst>
          </p:cNvPr>
          <p:cNvPicPr/>
          <p:nvPr/>
        </p:nvPicPr>
        <p:blipFill>
          <a:blip r:embed="rId3" cstate="print"/>
          <a:stretch>
            <a:fillRect/>
          </a:stretch>
        </p:blipFill>
        <p:spPr>
          <a:xfrm>
            <a:off x="571500" y="7978352"/>
            <a:ext cx="2857500" cy="1600200"/>
          </a:xfrm>
          <a:prstGeom prst="rect">
            <a:avLst/>
          </a:prstGeom>
        </p:spPr>
      </p:pic>
      <p:pic>
        <p:nvPicPr>
          <p:cNvPr id="3" name="object 5">
            <a:extLst>
              <a:ext uri="{FF2B5EF4-FFF2-40B4-BE49-F238E27FC236}">
                <a16:creationId xmlns:a16="http://schemas.microsoft.com/office/drawing/2014/main" id="{87E41FAE-6167-756F-1ED9-E11B15D0F51C}"/>
              </a:ext>
            </a:extLst>
          </p:cNvPr>
          <p:cNvPicPr/>
          <p:nvPr/>
        </p:nvPicPr>
        <p:blipFill>
          <a:blip r:embed="rId4" cstate="print"/>
          <a:stretch>
            <a:fillRect/>
          </a:stretch>
        </p:blipFill>
        <p:spPr>
          <a:xfrm>
            <a:off x="3709495" y="7978352"/>
            <a:ext cx="2857500" cy="1600200"/>
          </a:xfrm>
          <a:prstGeom prst="rect">
            <a:avLst/>
          </a:prstGeom>
        </p:spPr>
      </p:pic>
      <p:graphicFrame>
        <p:nvGraphicFramePr>
          <p:cNvPr id="5" name="Tabla 4">
            <a:extLst>
              <a:ext uri="{FF2B5EF4-FFF2-40B4-BE49-F238E27FC236}">
                <a16:creationId xmlns:a16="http://schemas.microsoft.com/office/drawing/2014/main" id="{A7CAE5ED-D975-2B78-B44D-04DF86BBD783}"/>
              </a:ext>
            </a:extLst>
          </p:cNvPr>
          <p:cNvGraphicFramePr>
            <a:graphicFrameLocks noGrp="1"/>
          </p:cNvGraphicFramePr>
          <p:nvPr>
            <p:extLst>
              <p:ext uri="{D42A27DB-BD31-4B8C-83A1-F6EECF244321}">
                <p14:modId xmlns:p14="http://schemas.microsoft.com/office/powerpoint/2010/main" val="1737032971"/>
              </p:ext>
            </p:extLst>
          </p:nvPr>
        </p:nvGraphicFramePr>
        <p:xfrm>
          <a:off x="324687" y="2668583"/>
          <a:ext cx="6242308" cy="5156494"/>
        </p:xfrm>
        <a:graphic>
          <a:graphicData uri="http://schemas.openxmlformats.org/drawingml/2006/table">
            <a:tbl>
              <a:tblPr/>
              <a:tblGrid>
                <a:gridCol w="736095">
                  <a:extLst>
                    <a:ext uri="{9D8B030D-6E8A-4147-A177-3AD203B41FA5}">
                      <a16:colId xmlns:a16="http://schemas.microsoft.com/office/drawing/2014/main" val="682895321"/>
                    </a:ext>
                  </a:extLst>
                </a:gridCol>
                <a:gridCol w="884132">
                  <a:extLst>
                    <a:ext uri="{9D8B030D-6E8A-4147-A177-3AD203B41FA5}">
                      <a16:colId xmlns:a16="http://schemas.microsoft.com/office/drawing/2014/main" val="2405576572"/>
                    </a:ext>
                  </a:extLst>
                </a:gridCol>
                <a:gridCol w="1074057">
                  <a:extLst>
                    <a:ext uri="{9D8B030D-6E8A-4147-A177-3AD203B41FA5}">
                      <a16:colId xmlns:a16="http://schemas.microsoft.com/office/drawing/2014/main" val="1823774395"/>
                    </a:ext>
                  </a:extLst>
                </a:gridCol>
                <a:gridCol w="3548024">
                  <a:extLst>
                    <a:ext uri="{9D8B030D-6E8A-4147-A177-3AD203B41FA5}">
                      <a16:colId xmlns:a16="http://schemas.microsoft.com/office/drawing/2014/main" val="4183679727"/>
                    </a:ext>
                  </a:extLst>
                </a:gridCol>
              </a:tblGrid>
              <a:tr h="149945">
                <a:tc>
                  <a:txBody>
                    <a:bodyPr/>
                    <a:lstStyle/>
                    <a:p>
                      <a:pPr latinLnBrk="0"/>
                      <a:r>
                        <a:rPr lang="es-ES" sz="1200" b="1" dirty="0">
                          <a:solidFill>
                            <a:schemeClr val="bg1"/>
                          </a:solidFill>
                          <a:effectLst/>
                          <a:latin typeface="+mj-lt"/>
                        </a:rPr>
                        <a:t>Clase</a:t>
                      </a:r>
                    </a:p>
                  </a:txBody>
                  <a:tcPr marL="48206" marR="48206" marT="18077" marB="18077" anchor="ctr">
                    <a:lnL w="7620" cap="flat" cmpd="sng" algn="ctr">
                      <a:solidFill>
                        <a:srgbClr val="EEEEEE"/>
                      </a:solidFill>
                      <a:prstDash val="solid"/>
                      <a:round/>
                      <a:headEnd type="none" w="med" len="med"/>
                      <a:tailEnd type="none" w="med" len="med"/>
                    </a:lnL>
                    <a:lnR w="7620" cap="flat" cmpd="sng" algn="ctr">
                      <a:solidFill>
                        <a:srgbClr val="EEEEEE"/>
                      </a:solidFill>
                      <a:prstDash val="solid"/>
                      <a:round/>
                      <a:headEnd type="none" w="med" len="med"/>
                      <a:tailEnd type="none" w="med" len="med"/>
                    </a:lnR>
                    <a:lnT w="7620" cap="flat" cmpd="sng" algn="ctr">
                      <a:solidFill>
                        <a:srgbClr val="EEEEEE"/>
                      </a:solidFill>
                      <a:prstDash val="solid"/>
                      <a:round/>
                      <a:headEnd type="none" w="med" len="med"/>
                      <a:tailEnd type="none" w="med" len="med"/>
                    </a:lnT>
                    <a:lnB w="7620" cap="flat" cmpd="sng" algn="ctr">
                      <a:solidFill>
                        <a:srgbClr val="EEEEEE"/>
                      </a:solidFill>
                      <a:prstDash val="solid"/>
                      <a:round/>
                      <a:headEnd type="none" w="med" len="med"/>
                      <a:tailEnd type="none" w="med" len="med"/>
                    </a:lnB>
                    <a:noFill/>
                  </a:tcPr>
                </a:tc>
                <a:tc>
                  <a:txBody>
                    <a:bodyPr/>
                    <a:lstStyle/>
                    <a:p>
                      <a:pPr latinLnBrk="0"/>
                      <a:r>
                        <a:rPr lang="es-ES" sz="1200" b="1" dirty="0">
                          <a:solidFill>
                            <a:schemeClr val="bg1"/>
                          </a:solidFill>
                          <a:effectLst/>
                          <a:latin typeface="+mj-lt"/>
                        </a:rPr>
                        <a:t>Ángulo de inclinación</a:t>
                      </a:r>
                    </a:p>
                  </a:txBody>
                  <a:tcPr marL="48206" marR="48206" marT="18077" marB="18077" anchor="ctr">
                    <a:lnL w="7620" cap="flat" cmpd="sng" algn="ctr">
                      <a:solidFill>
                        <a:srgbClr val="EEEEEE"/>
                      </a:solidFill>
                      <a:prstDash val="solid"/>
                      <a:round/>
                      <a:headEnd type="none" w="med" len="med"/>
                      <a:tailEnd type="none" w="med" len="med"/>
                    </a:lnL>
                    <a:lnR w="7620" cap="flat" cmpd="sng" algn="ctr">
                      <a:solidFill>
                        <a:srgbClr val="EEEEEE"/>
                      </a:solidFill>
                      <a:prstDash val="solid"/>
                      <a:round/>
                      <a:headEnd type="none" w="med" len="med"/>
                      <a:tailEnd type="none" w="med" len="med"/>
                    </a:lnR>
                    <a:lnT w="7620" cap="flat" cmpd="sng" algn="ctr">
                      <a:solidFill>
                        <a:srgbClr val="EEEEEE"/>
                      </a:solidFill>
                      <a:prstDash val="solid"/>
                      <a:round/>
                      <a:headEnd type="none" w="med" len="med"/>
                      <a:tailEnd type="none" w="med" len="med"/>
                    </a:lnT>
                    <a:lnB w="7620" cap="flat" cmpd="sng" algn="ctr">
                      <a:solidFill>
                        <a:srgbClr val="EEEEEE"/>
                      </a:solidFill>
                      <a:prstDash val="solid"/>
                      <a:round/>
                      <a:headEnd type="none" w="med" len="med"/>
                      <a:tailEnd type="none" w="med" len="med"/>
                    </a:lnB>
                    <a:noFill/>
                  </a:tcPr>
                </a:tc>
                <a:tc>
                  <a:txBody>
                    <a:bodyPr/>
                    <a:lstStyle/>
                    <a:p>
                      <a:pPr latinLnBrk="0"/>
                      <a:r>
                        <a:rPr lang="es-ES" sz="1200" b="1">
                          <a:solidFill>
                            <a:schemeClr val="bg1"/>
                          </a:solidFill>
                          <a:effectLst/>
                          <a:latin typeface="+mj-lt"/>
                        </a:rPr>
                        <a:t>Coeficiente de adherencia</a:t>
                      </a:r>
                    </a:p>
                  </a:txBody>
                  <a:tcPr marL="48206" marR="48206" marT="18077" marB="18077" anchor="ctr">
                    <a:lnL w="7620" cap="flat" cmpd="sng" algn="ctr">
                      <a:solidFill>
                        <a:srgbClr val="EEEEEE"/>
                      </a:solidFill>
                      <a:prstDash val="solid"/>
                      <a:round/>
                      <a:headEnd type="none" w="med" len="med"/>
                      <a:tailEnd type="none" w="med" len="med"/>
                    </a:lnL>
                    <a:lnR w="7620" cap="flat" cmpd="sng" algn="ctr">
                      <a:solidFill>
                        <a:srgbClr val="EEEEEE"/>
                      </a:solidFill>
                      <a:prstDash val="solid"/>
                      <a:round/>
                      <a:headEnd type="none" w="med" len="med"/>
                      <a:tailEnd type="none" w="med" len="med"/>
                    </a:lnR>
                    <a:lnT w="7620" cap="flat" cmpd="sng" algn="ctr">
                      <a:solidFill>
                        <a:srgbClr val="EEEEEE"/>
                      </a:solidFill>
                      <a:prstDash val="solid"/>
                      <a:round/>
                      <a:headEnd type="none" w="med" len="med"/>
                      <a:tailEnd type="none" w="med" len="med"/>
                    </a:lnT>
                    <a:lnB w="7620" cap="flat" cmpd="sng" algn="ctr">
                      <a:solidFill>
                        <a:srgbClr val="EEEEEE"/>
                      </a:solidFill>
                      <a:prstDash val="solid"/>
                      <a:round/>
                      <a:headEnd type="none" w="med" len="med"/>
                      <a:tailEnd type="none" w="med" len="med"/>
                    </a:lnB>
                    <a:noFill/>
                  </a:tcPr>
                </a:tc>
                <a:tc>
                  <a:txBody>
                    <a:bodyPr/>
                    <a:lstStyle/>
                    <a:p>
                      <a:pPr latinLnBrk="0"/>
                      <a:r>
                        <a:rPr lang="es-ES" sz="1200" b="1" dirty="0">
                          <a:solidFill>
                            <a:schemeClr val="bg1"/>
                          </a:solidFill>
                          <a:effectLst/>
                          <a:latin typeface="+mj-lt"/>
                        </a:rPr>
                        <a:t>Ámbito de trabajo</a:t>
                      </a:r>
                    </a:p>
                  </a:txBody>
                  <a:tcPr marL="48206" marR="48206" marT="18077" marB="18077" anchor="ctr">
                    <a:lnL w="7620" cap="flat" cmpd="sng" algn="ctr">
                      <a:solidFill>
                        <a:srgbClr val="EEEEEE"/>
                      </a:solidFill>
                      <a:prstDash val="solid"/>
                      <a:round/>
                      <a:headEnd type="none" w="med" len="med"/>
                      <a:tailEnd type="none" w="med" len="med"/>
                    </a:lnL>
                    <a:lnR w="7620" cap="flat" cmpd="sng" algn="ctr">
                      <a:solidFill>
                        <a:srgbClr val="EEEEEE"/>
                      </a:solidFill>
                      <a:prstDash val="solid"/>
                      <a:round/>
                      <a:headEnd type="none" w="med" len="med"/>
                      <a:tailEnd type="none" w="med" len="med"/>
                    </a:lnR>
                    <a:lnT w="7620" cap="flat" cmpd="sng" algn="ctr">
                      <a:solidFill>
                        <a:srgbClr val="EEEEEE"/>
                      </a:solidFill>
                      <a:prstDash val="solid"/>
                      <a:round/>
                      <a:headEnd type="none" w="med" len="med"/>
                      <a:tailEnd type="none" w="med" len="med"/>
                    </a:lnT>
                    <a:lnB w="7620" cap="flat" cmpd="sng" algn="ctr">
                      <a:solidFill>
                        <a:srgbClr val="EEEEEE"/>
                      </a:solidFill>
                      <a:prstDash val="solid"/>
                      <a:round/>
                      <a:headEnd type="none" w="med" len="med"/>
                      <a:tailEnd type="none" w="med" len="med"/>
                    </a:lnB>
                    <a:noFill/>
                  </a:tcPr>
                </a:tc>
                <a:extLst>
                  <a:ext uri="{0D108BD9-81ED-4DB2-BD59-A6C34878D82A}">
                    <a16:rowId xmlns:a16="http://schemas.microsoft.com/office/drawing/2014/main" val="1820934825"/>
                  </a:ext>
                </a:extLst>
              </a:tr>
              <a:tr h="672481">
                <a:tc>
                  <a:txBody>
                    <a:bodyPr/>
                    <a:lstStyle/>
                    <a:p>
                      <a:pPr fontAlgn="t" latinLnBrk="0"/>
                      <a:r>
                        <a:rPr lang="es-ES" sz="1400" b="1" dirty="0">
                          <a:solidFill>
                            <a:schemeClr val="bg1"/>
                          </a:solidFill>
                          <a:effectLst/>
                        </a:rPr>
                        <a:t>R9</a:t>
                      </a:r>
                    </a:p>
                  </a:txBody>
                  <a:tcPr marL="48206" marR="48206" marT="12052" marB="12052">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EEEEEE"/>
                      </a:solidFill>
                      <a:prstDash val="solid"/>
                      <a:round/>
                      <a:headEnd type="none" w="med" len="med"/>
                      <a:tailEnd type="none" w="med" len="med"/>
                    </a:lnT>
                    <a:lnB w="7620" cap="flat" cmpd="sng" algn="ctr">
                      <a:solidFill>
                        <a:srgbClr val="EEEEEE"/>
                      </a:solidFill>
                      <a:prstDash val="solid"/>
                      <a:round/>
                      <a:headEnd type="none" w="med" len="med"/>
                      <a:tailEnd type="none" w="med" len="med"/>
                    </a:lnB>
                    <a:noFill/>
                  </a:tcPr>
                </a:tc>
                <a:tc>
                  <a:txBody>
                    <a:bodyPr/>
                    <a:lstStyle/>
                    <a:p>
                      <a:pPr fontAlgn="t" latinLnBrk="0"/>
                      <a:r>
                        <a:rPr lang="es-ES" sz="1200" dirty="0">
                          <a:solidFill>
                            <a:schemeClr val="bg1"/>
                          </a:solidFill>
                          <a:effectLst/>
                          <a:latin typeface="+mj-lt"/>
                        </a:rPr>
                        <a:t>6°-10°</a:t>
                      </a:r>
                    </a:p>
                  </a:txBody>
                  <a:tcPr marL="48206" marR="48206" marT="12052" marB="12052">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EEEEEE"/>
                      </a:solidFill>
                      <a:prstDash val="solid"/>
                      <a:round/>
                      <a:headEnd type="none" w="med" len="med"/>
                      <a:tailEnd type="none" w="med" len="med"/>
                    </a:lnT>
                    <a:lnB w="7620" cap="flat" cmpd="sng" algn="ctr">
                      <a:solidFill>
                        <a:srgbClr val="EEEEEE"/>
                      </a:solidFill>
                      <a:prstDash val="solid"/>
                      <a:round/>
                      <a:headEnd type="none" w="med" len="med"/>
                      <a:tailEnd type="none" w="med" len="med"/>
                    </a:lnB>
                    <a:noFill/>
                  </a:tcPr>
                </a:tc>
                <a:tc>
                  <a:txBody>
                    <a:bodyPr/>
                    <a:lstStyle/>
                    <a:p>
                      <a:pPr fontAlgn="t" latinLnBrk="0"/>
                      <a:r>
                        <a:rPr lang="es-ES" sz="1200" dirty="0">
                          <a:solidFill>
                            <a:schemeClr val="bg1"/>
                          </a:solidFill>
                          <a:effectLst/>
                          <a:latin typeface="+mj-lt"/>
                        </a:rPr>
                        <a:t>Adherencia baja</a:t>
                      </a:r>
                    </a:p>
                  </a:txBody>
                  <a:tcPr marL="48206" marR="48206" marT="12052" marB="12052">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EEEEEE"/>
                      </a:solidFill>
                      <a:prstDash val="solid"/>
                      <a:round/>
                      <a:headEnd type="none" w="med" len="med"/>
                      <a:tailEnd type="none" w="med" len="med"/>
                    </a:lnT>
                    <a:lnB w="7620" cap="flat" cmpd="sng" algn="ctr">
                      <a:solidFill>
                        <a:srgbClr val="EEEEEE"/>
                      </a:solidFill>
                      <a:prstDash val="solid"/>
                      <a:round/>
                      <a:headEnd type="none" w="med" len="med"/>
                      <a:tailEnd type="none" w="med" len="med"/>
                    </a:lnB>
                    <a:noFill/>
                  </a:tcPr>
                </a:tc>
                <a:tc>
                  <a:txBody>
                    <a:bodyPr/>
                    <a:lstStyle/>
                    <a:p>
                      <a:pPr algn="just" fontAlgn="t" latinLnBrk="0"/>
                      <a:r>
                        <a:rPr lang="es-ES" sz="1200" dirty="0">
                          <a:solidFill>
                            <a:schemeClr val="bg1"/>
                          </a:solidFill>
                          <a:effectLst/>
                          <a:latin typeface="+mj-lt"/>
                        </a:rPr>
                        <a:t>Esta clase de </a:t>
                      </a:r>
                      <a:r>
                        <a:rPr lang="es-ES" sz="1200" dirty="0" err="1">
                          <a:solidFill>
                            <a:schemeClr val="bg1"/>
                          </a:solidFill>
                          <a:effectLst/>
                          <a:latin typeface="+mj-lt"/>
                        </a:rPr>
                        <a:t>resbaladicidad</a:t>
                      </a:r>
                      <a:r>
                        <a:rPr lang="es-ES" sz="1200" dirty="0">
                          <a:solidFill>
                            <a:schemeClr val="bg1"/>
                          </a:solidFill>
                          <a:effectLst/>
                          <a:latin typeface="+mj-lt"/>
                        </a:rPr>
                        <a:t> presenta una resistencia al deslizamiento baja. Por eso solo es apta para suelos lisos en salas interiores sin derramamiento de líquidos, como oficinas.</a:t>
                      </a:r>
                    </a:p>
                  </a:txBody>
                  <a:tcPr marL="48206" marR="48206" marT="12052" marB="12052">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EEEEEE"/>
                      </a:solidFill>
                      <a:prstDash val="solid"/>
                      <a:round/>
                      <a:headEnd type="none" w="med" len="med"/>
                      <a:tailEnd type="none" w="med" len="med"/>
                    </a:lnT>
                    <a:lnB w="7620" cap="flat" cmpd="sng" algn="ctr">
                      <a:solidFill>
                        <a:srgbClr val="EEEEEE"/>
                      </a:solidFill>
                      <a:prstDash val="solid"/>
                      <a:round/>
                      <a:headEnd type="none" w="med" len="med"/>
                      <a:tailEnd type="none" w="med" len="med"/>
                    </a:lnB>
                    <a:noFill/>
                  </a:tcPr>
                </a:tc>
                <a:extLst>
                  <a:ext uri="{0D108BD9-81ED-4DB2-BD59-A6C34878D82A}">
                    <a16:rowId xmlns:a16="http://schemas.microsoft.com/office/drawing/2014/main" val="3379234302"/>
                  </a:ext>
                </a:extLst>
              </a:tr>
              <a:tr h="1081421">
                <a:tc>
                  <a:txBody>
                    <a:bodyPr/>
                    <a:lstStyle/>
                    <a:p>
                      <a:pPr fontAlgn="t" latinLnBrk="0"/>
                      <a:r>
                        <a:rPr lang="es-ES" sz="1400" b="1" dirty="0">
                          <a:solidFill>
                            <a:schemeClr val="bg1"/>
                          </a:solidFill>
                          <a:effectLst/>
                        </a:rPr>
                        <a:t>R10</a:t>
                      </a:r>
                    </a:p>
                  </a:txBody>
                  <a:tcPr marL="48206" marR="48206" marT="12052" marB="12052">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EEEEEE"/>
                      </a:solidFill>
                      <a:prstDash val="solid"/>
                      <a:round/>
                      <a:headEnd type="none" w="med" len="med"/>
                      <a:tailEnd type="none" w="med" len="med"/>
                    </a:lnT>
                    <a:lnB w="7620" cap="flat" cmpd="sng" algn="ctr">
                      <a:solidFill>
                        <a:srgbClr val="EEEEEE"/>
                      </a:solidFill>
                      <a:prstDash val="solid"/>
                      <a:round/>
                      <a:headEnd type="none" w="med" len="med"/>
                      <a:tailEnd type="none" w="med" len="med"/>
                    </a:lnB>
                    <a:noFill/>
                  </a:tcPr>
                </a:tc>
                <a:tc>
                  <a:txBody>
                    <a:bodyPr/>
                    <a:lstStyle/>
                    <a:p>
                      <a:pPr fontAlgn="t" latinLnBrk="0"/>
                      <a:r>
                        <a:rPr lang="es-ES" sz="1200">
                          <a:solidFill>
                            <a:schemeClr val="bg1"/>
                          </a:solidFill>
                          <a:effectLst/>
                          <a:latin typeface="+mj-lt"/>
                        </a:rPr>
                        <a:t>&gt; 10°-19</a:t>
                      </a:r>
                    </a:p>
                  </a:txBody>
                  <a:tcPr marL="48206" marR="48206" marT="12052" marB="12052">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EEEEEE"/>
                      </a:solidFill>
                      <a:prstDash val="solid"/>
                      <a:round/>
                      <a:headEnd type="none" w="med" len="med"/>
                      <a:tailEnd type="none" w="med" len="med"/>
                    </a:lnT>
                    <a:lnB w="7620" cap="flat" cmpd="sng" algn="ctr">
                      <a:solidFill>
                        <a:srgbClr val="EEEEEE"/>
                      </a:solidFill>
                      <a:prstDash val="solid"/>
                      <a:round/>
                      <a:headEnd type="none" w="med" len="med"/>
                      <a:tailEnd type="none" w="med" len="med"/>
                    </a:lnB>
                    <a:noFill/>
                  </a:tcPr>
                </a:tc>
                <a:tc>
                  <a:txBody>
                    <a:bodyPr/>
                    <a:lstStyle/>
                    <a:p>
                      <a:pPr fontAlgn="t" latinLnBrk="0"/>
                      <a:r>
                        <a:rPr lang="es-ES" sz="1200" dirty="0">
                          <a:solidFill>
                            <a:schemeClr val="bg1"/>
                          </a:solidFill>
                          <a:effectLst/>
                          <a:latin typeface="+mj-lt"/>
                        </a:rPr>
                        <a:t>Adherencia normal</a:t>
                      </a:r>
                    </a:p>
                  </a:txBody>
                  <a:tcPr marL="48206" marR="48206" marT="12052" marB="12052">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EEEEEE"/>
                      </a:solidFill>
                      <a:prstDash val="solid"/>
                      <a:round/>
                      <a:headEnd type="none" w="med" len="med"/>
                      <a:tailEnd type="none" w="med" len="med"/>
                    </a:lnT>
                    <a:lnB w="7620" cap="flat" cmpd="sng" algn="ctr">
                      <a:solidFill>
                        <a:srgbClr val="EEEEEE"/>
                      </a:solidFill>
                      <a:prstDash val="solid"/>
                      <a:round/>
                      <a:headEnd type="none" w="med" len="med"/>
                      <a:tailEnd type="none" w="med" len="med"/>
                    </a:lnB>
                    <a:noFill/>
                  </a:tcPr>
                </a:tc>
                <a:tc>
                  <a:txBody>
                    <a:bodyPr/>
                    <a:lstStyle/>
                    <a:p>
                      <a:pPr algn="just" fontAlgn="t" latinLnBrk="0"/>
                      <a:r>
                        <a:rPr lang="es-ES" sz="1200" dirty="0">
                          <a:solidFill>
                            <a:schemeClr val="bg1"/>
                          </a:solidFill>
                          <a:effectLst/>
                          <a:latin typeface="+mj-lt"/>
                        </a:rPr>
                        <a:t>Con una adherencia media, esta clase de </a:t>
                      </a:r>
                      <a:r>
                        <a:rPr lang="es-ES" sz="1200" dirty="0" err="1">
                          <a:solidFill>
                            <a:schemeClr val="bg1"/>
                          </a:solidFill>
                          <a:effectLst/>
                          <a:latin typeface="+mj-lt"/>
                        </a:rPr>
                        <a:t>resbaladicidad</a:t>
                      </a:r>
                      <a:r>
                        <a:rPr lang="es-ES" sz="1200" dirty="0">
                          <a:solidFill>
                            <a:schemeClr val="bg1"/>
                          </a:solidFill>
                          <a:effectLst/>
                          <a:latin typeface="+mj-lt"/>
                        </a:rPr>
                        <a:t> está presente en baños privados y terrazas, en baños públicos y aseos, en accesos sin barreras en interiores y exteriores, en duchas comunitarias, en salas de máquinas de carpintería y en superficies de aparcamientos.</a:t>
                      </a:r>
                    </a:p>
                  </a:txBody>
                  <a:tcPr marL="48206" marR="48206" marT="12052" marB="12052">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EEEEEE"/>
                      </a:solidFill>
                      <a:prstDash val="solid"/>
                      <a:round/>
                      <a:headEnd type="none" w="med" len="med"/>
                      <a:tailEnd type="none" w="med" len="med"/>
                    </a:lnT>
                    <a:lnB w="7620" cap="flat" cmpd="sng" algn="ctr">
                      <a:solidFill>
                        <a:srgbClr val="EEEEEE"/>
                      </a:solidFill>
                      <a:prstDash val="solid"/>
                      <a:round/>
                      <a:headEnd type="none" w="med" len="med"/>
                      <a:tailEnd type="none" w="med" len="med"/>
                    </a:lnB>
                    <a:noFill/>
                  </a:tcPr>
                </a:tc>
                <a:extLst>
                  <a:ext uri="{0D108BD9-81ED-4DB2-BD59-A6C34878D82A}">
                    <a16:rowId xmlns:a16="http://schemas.microsoft.com/office/drawing/2014/main" val="1769576462"/>
                  </a:ext>
                </a:extLst>
              </a:tr>
              <a:tr h="713375">
                <a:tc>
                  <a:txBody>
                    <a:bodyPr/>
                    <a:lstStyle/>
                    <a:p>
                      <a:pPr fontAlgn="t" latinLnBrk="0"/>
                      <a:r>
                        <a:rPr lang="es-ES" sz="1400" b="1" dirty="0">
                          <a:solidFill>
                            <a:schemeClr val="bg1"/>
                          </a:solidFill>
                          <a:effectLst/>
                        </a:rPr>
                        <a:t>R11</a:t>
                      </a:r>
                    </a:p>
                  </a:txBody>
                  <a:tcPr marL="48206" marR="48206" marT="12052" marB="12052">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EEEEEE"/>
                      </a:solidFill>
                      <a:prstDash val="solid"/>
                      <a:round/>
                      <a:headEnd type="none" w="med" len="med"/>
                      <a:tailEnd type="none" w="med" len="med"/>
                    </a:lnT>
                    <a:lnB w="7620" cap="flat" cmpd="sng" algn="ctr">
                      <a:solidFill>
                        <a:srgbClr val="EEEEEE"/>
                      </a:solidFill>
                      <a:prstDash val="solid"/>
                      <a:round/>
                      <a:headEnd type="none" w="med" len="med"/>
                      <a:tailEnd type="none" w="med" len="med"/>
                    </a:lnB>
                    <a:noFill/>
                  </a:tcPr>
                </a:tc>
                <a:tc>
                  <a:txBody>
                    <a:bodyPr/>
                    <a:lstStyle/>
                    <a:p>
                      <a:pPr fontAlgn="t" latinLnBrk="0"/>
                      <a:r>
                        <a:rPr lang="es-ES" sz="1200">
                          <a:solidFill>
                            <a:schemeClr val="bg1"/>
                          </a:solidFill>
                          <a:effectLst/>
                          <a:latin typeface="+mj-lt"/>
                        </a:rPr>
                        <a:t>&gt; 19°-27°</a:t>
                      </a:r>
                    </a:p>
                  </a:txBody>
                  <a:tcPr marL="48206" marR="48206" marT="12052" marB="12052">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EEEEEE"/>
                      </a:solidFill>
                      <a:prstDash val="solid"/>
                      <a:round/>
                      <a:headEnd type="none" w="med" len="med"/>
                      <a:tailEnd type="none" w="med" len="med"/>
                    </a:lnT>
                    <a:lnB w="7620" cap="flat" cmpd="sng" algn="ctr">
                      <a:solidFill>
                        <a:srgbClr val="EEEEEE"/>
                      </a:solidFill>
                      <a:prstDash val="solid"/>
                      <a:round/>
                      <a:headEnd type="none" w="med" len="med"/>
                      <a:tailEnd type="none" w="med" len="med"/>
                    </a:lnB>
                    <a:noFill/>
                  </a:tcPr>
                </a:tc>
                <a:tc>
                  <a:txBody>
                    <a:bodyPr/>
                    <a:lstStyle/>
                    <a:p>
                      <a:pPr fontAlgn="t" latinLnBrk="0"/>
                      <a:r>
                        <a:rPr lang="es-ES" sz="1200" dirty="0">
                          <a:solidFill>
                            <a:schemeClr val="bg1"/>
                          </a:solidFill>
                          <a:effectLst/>
                          <a:latin typeface="+mj-lt"/>
                        </a:rPr>
                        <a:t>Adherencia elevada</a:t>
                      </a:r>
                    </a:p>
                  </a:txBody>
                  <a:tcPr marL="48206" marR="48206" marT="12052" marB="12052">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EEEEEE"/>
                      </a:solidFill>
                      <a:prstDash val="solid"/>
                      <a:round/>
                      <a:headEnd type="none" w="med" len="med"/>
                      <a:tailEnd type="none" w="med" len="med"/>
                    </a:lnT>
                    <a:lnB w="7620" cap="flat" cmpd="sng" algn="ctr">
                      <a:solidFill>
                        <a:srgbClr val="EEEEEE"/>
                      </a:solidFill>
                      <a:prstDash val="solid"/>
                      <a:round/>
                      <a:headEnd type="none" w="med" len="med"/>
                      <a:tailEnd type="none" w="med" len="med"/>
                    </a:lnB>
                    <a:noFill/>
                  </a:tcPr>
                </a:tc>
                <a:tc>
                  <a:txBody>
                    <a:bodyPr/>
                    <a:lstStyle/>
                    <a:p>
                      <a:pPr algn="just" fontAlgn="t" latinLnBrk="0"/>
                      <a:r>
                        <a:rPr lang="es-ES" sz="1200" dirty="0">
                          <a:solidFill>
                            <a:schemeClr val="bg1"/>
                          </a:solidFill>
                          <a:effectLst/>
                          <a:latin typeface="+mj-lt"/>
                        </a:rPr>
                        <a:t>El coeficiente de adherencia elevado se encuentra en suelos de producción de alimentos, cocinas de restauración, laboratorios y piscinas públicas así como entornos de trabajo con agua y barro.</a:t>
                      </a:r>
                    </a:p>
                  </a:txBody>
                  <a:tcPr marL="48206" marR="48206" marT="12052" marB="12052">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EEEEEE"/>
                      </a:solidFill>
                      <a:prstDash val="solid"/>
                      <a:round/>
                      <a:headEnd type="none" w="med" len="med"/>
                      <a:tailEnd type="none" w="med" len="med"/>
                    </a:lnT>
                    <a:lnB w="7620" cap="flat" cmpd="sng" algn="ctr">
                      <a:solidFill>
                        <a:srgbClr val="EEEEEE"/>
                      </a:solidFill>
                      <a:prstDash val="solid"/>
                      <a:round/>
                      <a:headEnd type="none" w="med" len="med"/>
                      <a:tailEnd type="none" w="med" len="med"/>
                    </a:lnB>
                    <a:noFill/>
                  </a:tcPr>
                </a:tc>
                <a:extLst>
                  <a:ext uri="{0D108BD9-81ED-4DB2-BD59-A6C34878D82A}">
                    <a16:rowId xmlns:a16="http://schemas.microsoft.com/office/drawing/2014/main" val="4238255556"/>
                  </a:ext>
                </a:extLst>
              </a:tr>
              <a:tr h="1163209">
                <a:tc>
                  <a:txBody>
                    <a:bodyPr/>
                    <a:lstStyle/>
                    <a:p>
                      <a:pPr fontAlgn="t" latinLnBrk="0"/>
                      <a:r>
                        <a:rPr lang="es-ES" sz="1400" b="1" dirty="0">
                          <a:solidFill>
                            <a:schemeClr val="bg1"/>
                          </a:solidFill>
                          <a:effectLst/>
                        </a:rPr>
                        <a:t>R12</a:t>
                      </a:r>
                    </a:p>
                  </a:txBody>
                  <a:tcPr marL="48206" marR="48206" marT="12052" marB="12052">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EEEEEE"/>
                      </a:solidFill>
                      <a:prstDash val="solid"/>
                      <a:round/>
                      <a:headEnd type="none" w="med" len="med"/>
                      <a:tailEnd type="none" w="med" len="med"/>
                    </a:lnT>
                    <a:lnB w="7620" cap="flat" cmpd="sng" algn="ctr">
                      <a:solidFill>
                        <a:srgbClr val="EEEEEE"/>
                      </a:solidFill>
                      <a:prstDash val="solid"/>
                      <a:round/>
                      <a:headEnd type="none" w="med" len="med"/>
                      <a:tailEnd type="none" w="med" len="med"/>
                    </a:lnB>
                    <a:noFill/>
                  </a:tcPr>
                </a:tc>
                <a:tc>
                  <a:txBody>
                    <a:bodyPr/>
                    <a:lstStyle/>
                    <a:p>
                      <a:pPr fontAlgn="t" latinLnBrk="0"/>
                      <a:r>
                        <a:rPr lang="es-ES" sz="1200">
                          <a:solidFill>
                            <a:schemeClr val="bg1"/>
                          </a:solidFill>
                          <a:effectLst/>
                          <a:latin typeface="+mj-lt"/>
                        </a:rPr>
                        <a:t>&gt; 27°-35°</a:t>
                      </a:r>
                    </a:p>
                  </a:txBody>
                  <a:tcPr marL="48206" marR="48206" marT="12052" marB="12052">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EEEEEE"/>
                      </a:solidFill>
                      <a:prstDash val="solid"/>
                      <a:round/>
                      <a:headEnd type="none" w="med" len="med"/>
                      <a:tailEnd type="none" w="med" len="med"/>
                    </a:lnT>
                    <a:lnB w="7620" cap="flat" cmpd="sng" algn="ctr">
                      <a:solidFill>
                        <a:srgbClr val="EEEEEE"/>
                      </a:solidFill>
                      <a:prstDash val="solid"/>
                      <a:round/>
                      <a:headEnd type="none" w="med" len="med"/>
                      <a:tailEnd type="none" w="med" len="med"/>
                    </a:lnB>
                    <a:noFill/>
                  </a:tcPr>
                </a:tc>
                <a:tc>
                  <a:txBody>
                    <a:bodyPr/>
                    <a:lstStyle/>
                    <a:p>
                      <a:pPr fontAlgn="t" latinLnBrk="0"/>
                      <a:r>
                        <a:rPr lang="es-ES" sz="1200">
                          <a:solidFill>
                            <a:schemeClr val="bg1"/>
                          </a:solidFill>
                          <a:effectLst/>
                          <a:latin typeface="+mj-lt"/>
                        </a:rPr>
                        <a:t>Adherencia más elevada</a:t>
                      </a:r>
                    </a:p>
                  </a:txBody>
                  <a:tcPr marL="48206" marR="48206" marT="12052" marB="12052">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EEEEEE"/>
                      </a:solidFill>
                      <a:prstDash val="solid"/>
                      <a:round/>
                      <a:headEnd type="none" w="med" len="med"/>
                      <a:tailEnd type="none" w="med" len="med"/>
                    </a:lnT>
                    <a:lnB w="7620" cap="flat" cmpd="sng" algn="ctr">
                      <a:solidFill>
                        <a:srgbClr val="EEEEEE"/>
                      </a:solidFill>
                      <a:prstDash val="solid"/>
                      <a:round/>
                      <a:headEnd type="none" w="med" len="med"/>
                      <a:tailEnd type="none" w="med" len="med"/>
                    </a:lnB>
                    <a:noFill/>
                  </a:tcPr>
                </a:tc>
                <a:tc>
                  <a:txBody>
                    <a:bodyPr/>
                    <a:lstStyle/>
                    <a:p>
                      <a:pPr algn="just" fontAlgn="t" latinLnBrk="0"/>
                      <a:r>
                        <a:rPr lang="es-ES" sz="1200" dirty="0">
                          <a:solidFill>
                            <a:schemeClr val="bg1"/>
                          </a:solidFill>
                          <a:effectLst/>
                          <a:latin typeface="+mj-lt"/>
                        </a:rPr>
                        <a:t>La resistencia al deslizamiento de esta clase de </a:t>
                      </a:r>
                      <a:r>
                        <a:rPr lang="es-ES" sz="1200" dirty="0" err="1">
                          <a:solidFill>
                            <a:schemeClr val="bg1"/>
                          </a:solidFill>
                          <a:effectLst/>
                          <a:latin typeface="+mj-lt"/>
                        </a:rPr>
                        <a:t>resbaladicidad</a:t>
                      </a:r>
                      <a:r>
                        <a:rPr lang="es-ES" sz="1200" dirty="0">
                          <a:solidFill>
                            <a:schemeClr val="bg1"/>
                          </a:solidFill>
                          <a:effectLst/>
                          <a:latin typeface="+mj-lt"/>
                        </a:rPr>
                        <a:t> es apta para salas en las que se elaboran alimentos grasos, como lácteos, productos cárnicos o embutidos y aceites. También entran dentro de esta clase de </a:t>
                      </a:r>
                      <a:r>
                        <a:rPr lang="es-ES" sz="1200" dirty="0" err="1">
                          <a:solidFill>
                            <a:schemeClr val="bg1"/>
                          </a:solidFill>
                          <a:effectLst/>
                          <a:latin typeface="+mj-lt"/>
                        </a:rPr>
                        <a:t>resbaladicidad</a:t>
                      </a:r>
                      <a:r>
                        <a:rPr lang="es-ES" sz="1200" dirty="0">
                          <a:solidFill>
                            <a:schemeClr val="bg1"/>
                          </a:solidFill>
                          <a:effectLst/>
                          <a:latin typeface="+mj-lt"/>
                        </a:rPr>
                        <a:t> los suelos de las cocinas en las que se cocina para más de 100 comensales.</a:t>
                      </a:r>
                    </a:p>
                  </a:txBody>
                  <a:tcPr marL="48206" marR="48206" marT="12052" marB="12052">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EEEEEE"/>
                      </a:solidFill>
                      <a:prstDash val="solid"/>
                      <a:round/>
                      <a:headEnd type="none" w="med" len="med"/>
                      <a:tailEnd type="none" w="med" len="med"/>
                    </a:lnT>
                    <a:lnB w="7620" cap="flat" cmpd="sng" algn="ctr">
                      <a:solidFill>
                        <a:srgbClr val="EEEEEE"/>
                      </a:solidFill>
                      <a:prstDash val="solid"/>
                      <a:round/>
                      <a:headEnd type="none" w="med" len="med"/>
                      <a:tailEnd type="none" w="med" len="med"/>
                    </a:lnB>
                    <a:noFill/>
                  </a:tcPr>
                </a:tc>
                <a:extLst>
                  <a:ext uri="{0D108BD9-81ED-4DB2-BD59-A6C34878D82A}">
                    <a16:rowId xmlns:a16="http://schemas.microsoft.com/office/drawing/2014/main" val="782263294"/>
                  </a:ext>
                </a:extLst>
              </a:tr>
              <a:tr h="958739">
                <a:tc>
                  <a:txBody>
                    <a:bodyPr/>
                    <a:lstStyle/>
                    <a:p>
                      <a:pPr fontAlgn="t" latinLnBrk="0"/>
                      <a:r>
                        <a:rPr lang="es-ES" sz="1400" b="1" dirty="0">
                          <a:solidFill>
                            <a:schemeClr val="bg1"/>
                          </a:solidFill>
                          <a:effectLst/>
                        </a:rPr>
                        <a:t>R13</a:t>
                      </a:r>
                    </a:p>
                  </a:txBody>
                  <a:tcPr marL="48206" marR="48206" marT="12052" marB="12052">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EEEEEE"/>
                      </a:solidFill>
                      <a:prstDash val="solid"/>
                      <a:round/>
                      <a:headEnd type="none" w="med" len="med"/>
                      <a:tailEnd type="none" w="med" len="med"/>
                    </a:lnT>
                    <a:lnB w="7620" cap="flat" cmpd="sng" algn="ctr">
                      <a:solidFill>
                        <a:srgbClr val="DDDDDD"/>
                      </a:solidFill>
                      <a:prstDash val="solid"/>
                      <a:round/>
                      <a:headEnd type="none" w="med" len="med"/>
                      <a:tailEnd type="none" w="med" len="med"/>
                    </a:lnB>
                    <a:noFill/>
                  </a:tcPr>
                </a:tc>
                <a:tc>
                  <a:txBody>
                    <a:bodyPr/>
                    <a:lstStyle/>
                    <a:p>
                      <a:pPr fontAlgn="t" latinLnBrk="0"/>
                      <a:r>
                        <a:rPr lang="es-ES" sz="1200">
                          <a:solidFill>
                            <a:schemeClr val="bg1"/>
                          </a:solidFill>
                          <a:effectLst/>
                          <a:latin typeface="+mj-lt"/>
                        </a:rPr>
                        <a:t>&gt; 35</a:t>
                      </a:r>
                    </a:p>
                  </a:txBody>
                  <a:tcPr marL="48206" marR="48206" marT="12052" marB="12052">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EEEEEE"/>
                      </a:solidFill>
                      <a:prstDash val="solid"/>
                      <a:round/>
                      <a:headEnd type="none" w="med" len="med"/>
                      <a:tailEnd type="none" w="med" len="med"/>
                    </a:lnT>
                    <a:lnB w="7620" cap="flat" cmpd="sng" algn="ctr">
                      <a:solidFill>
                        <a:srgbClr val="DDDDDD"/>
                      </a:solidFill>
                      <a:prstDash val="solid"/>
                      <a:round/>
                      <a:headEnd type="none" w="med" len="med"/>
                      <a:tailEnd type="none" w="med" len="med"/>
                    </a:lnB>
                    <a:noFill/>
                  </a:tcPr>
                </a:tc>
                <a:tc>
                  <a:txBody>
                    <a:bodyPr/>
                    <a:lstStyle/>
                    <a:p>
                      <a:pPr fontAlgn="t" latinLnBrk="0"/>
                      <a:r>
                        <a:rPr lang="es-ES" sz="1200">
                          <a:solidFill>
                            <a:schemeClr val="bg1"/>
                          </a:solidFill>
                          <a:effectLst/>
                          <a:latin typeface="+mj-lt"/>
                        </a:rPr>
                        <a:t>Adherencia muy elevada</a:t>
                      </a:r>
                    </a:p>
                  </a:txBody>
                  <a:tcPr marL="48206" marR="48206" marT="12052" marB="12052">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EEEEEE"/>
                      </a:solidFill>
                      <a:prstDash val="solid"/>
                      <a:round/>
                      <a:headEnd type="none" w="med" len="med"/>
                      <a:tailEnd type="none" w="med" len="med"/>
                    </a:lnT>
                    <a:lnB w="7620" cap="flat" cmpd="sng" algn="ctr">
                      <a:solidFill>
                        <a:srgbClr val="DDDDDD"/>
                      </a:solidFill>
                      <a:prstDash val="solid"/>
                      <a:round/>
                      <a:headEnd type="none" w="med" len="med"/>
                      <a:tailEnd type="none" w="med" len="med"/>
                    </a:lnB>
                    <a:noFill/>
                  </a:tcPr>
                </a:tc>
                <a:tc>
                  <a:txBody>
                    <a:bodyPr/>
                    <a:lstStyle/>
                    <a:p>
                      <a:pPr algn="just" fontAlgn="t" latinLnBrk="0"/>
                      <a:r>
                        <a:rPr lang="es-ES" sz="1200" dirty="0">
                          <a:solidFill>
                            <a:schemeClr val="bg1"/>
                          </a:solidFill>
                          <a:effectLst/>
                          <a:latin typeface="+mj-lt"/>
                        </a:rPr>
                        <a:t>La clase de </a:t>
                      </a:r>
                      <a:r>
                        <a:rPr lang="es-ES" sz="1200" dirty="0" err="1">
                          <a:solidFill>
                            <a:schemeClr val="bg1"/>
                          </a:solidFill>
                          <a:effectLst/>
                          <a:latin typeface="+mj-lt"/>
                        </a:rPr>
                        <a:t>resbaladicidad</a:t>
                      </a:r>
                      <a:r>
                        <a:rPr lang="es-ES" sz="1200" dirty="0">
                          <a:solidFill>
                            <a:schemeClr val="bg1"/>
                          </a:solidFill>
                          <a:effectLst/>
                          <a:latin typeface="+mj-lt"/>
                        </a:rPr>
                        <a:t> con mayor coeficiente de adherencia ofrece una resistencia al deslizamiento alta, incluso en condiciones exigentes como las de los mataderos o salas de producción en las que hay grandes cantidades de grasas y aceites.</a:t>
                      </a:r>
                    </a:p>
                  </a:txBody>
                  <a:tcPr marL="48206" marR="48206" marT="12052" marB="12052">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EEEEEE"/>
                      </a:solidFill>
                      <a:prstDash val="solid"/>
                      <a:round/>
                      <a:headEnd type="none" w="med" len="med"/>
                      <a:tailEnd type="none" w="med" len="med"/>
                    </a:lnT>
                    <a:lnB w="7620" cap="flat" cmpd="sng" algn="ctr">
                      <a:solidFill>
                        <a:srgbClr val="DDDDDD"/>
                      </a:solidFill>
                      <a:prstDash val="solid"/>
                      <a:round/>
                      <a:headEnd type="none" w="med" len="med"/>
                      <a:tailEnd type="none" w="med" len="med"/>
                    </a:lnB>
                    <a:noFill/>
                  </a:tcPr>
                </a:tc>
                <a:extLst>
                  <a:ext uri="{0D108BD9-81ED-4DB2-BD59-A6C34878D82A}">
                    <a16:rowId xmlns:a16="http://schemas.microsoft.com/office/drawing/2014/main" val="2496744969"/>
                  </a:ext>
                </a:extLst>
              </a:tr>
            </a:tbl>
          </a:graphicData>
        </a:graphic>
      </p:graphicFrame>
    </p:spTree>
    <p:extLst>
      <p:ext uri="{BB962C8B-B14F-4D97-AF65-F5344CB8AC3E}">
        <p14:creationId xmlns:p14="http://schemas.microsoft.com/office/powerpoint/2010/main" val="3006216198"/>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7" name="object 10">
            <a:extLst>
              <a:ext uri="{FF2B5EF4-FFF2-40B4-BE49-F238E27FC236}">
                <a16:creationId xmlns:a16="http://schemas.microsoft.com/office/drawing/2014/main" id="{64899ABA-E912-68D1-95B6-DEEC881FDC98}"/>
              </a:ext>
            </a:extLst>
          </p:cNvPr>
          <p:cNvPicPr/>
          <p:nvPr/>
        </p:nvPicPr>
        <p:blipFill rotWithShape="1">
          <a:blip r:embed="rId2" cstate="print">
            <a:duotone>
              <a:prstClr val="black"/>
              <a:schemeClr val="tx2">
                <a:tint val="45000"/>
                <a:satMod val="400000"/>
              </a:schemeClr>
            </a:duotone>
            <a:alphaModFix amt="25000"/>
          </a:blip>
          <a:srcRect l="3407" r="16297" b="-4"/>
          <a:stretch/>
        </p:blipFill>
        <p:spPr>
          <a:xfrm>
            <a:off x="20" y="10"/>
            <a:ext cx="6857980" cy="9905990"/>
          </a:xfrm>
          <a:prstGeom prst="rect">
            <a:avLst/>
          </a:prstGeom>
          <a:solidFill>
            <a:schemeClr val="bg2">
              <a:lumMod val="40000"/>
              <a:lumOff val="60000"/>
            </a:schemeClr>
          </a:solidFill>
        </p:spPr>
      </p:pic>
      <p:sp>
        <p:nvSpPr>
          <p:cNvPr id="6" name="CuadroTexto 5">
            <a:extLst>
              <a:ext uri="{FF2B5EF4-FFF2-40B4-BE49-F238E27FC236}">
                <a16:creationId xmlns:a16="http://schemas.microsoft.com/office/drawing/2014/main" id="{D8E9C26D-4941-8827-0F0C-BA95ED123CF2}"/>
              </a:ext>
            </a:extLst>
          </p:cNvPr>
          <p:cNvSpPr txBox="1"/>
          <p:nvPr/>
        </p:nvSpPr>
        <p:spPr>
          <a:xfrm>
            <a:off x="445467" y="654739"/>
            <a:ext cx="6000749" cy="2117183"/>
          </a:xfrm>
          <a:prstGeom prst="rect">
            <a:avLst/>
          </a:prstGeom>
          <a:noFill/>
        </p:spPr>
        <p:txBody>
          <a:bodyPr wrap="square">
            <a:spAutoFit/>
          </a:bodyPr>
          <a:lstStyle/>
          <a:p>
            <a:pPr marL="12700" marR="5080">
              <a:lnSpc>
                <a:spcPct val="136300"/>
              </a:lnSpc>
              <a:spcBef>
                <a:spcPts val="100"/>
              </a:spcBef>
            </a:pPr>
            <a:r>
              <a:rPr lang="es-ES" sz="2400" b="1" spc="-15" dirty="0">
                <a:solidFill>
                  <a:srgbClr val="000000"/>
                </a:solidFill>
                <a:latin typeface="+mj-lt"/>
              </a:rPr>
              <a:t>2) Procedimiento de aplicación</a:t>
            </a:r>
            <a:endParaRPr lang="es-ES" sz="2400" b="1" spc="-5" dirty="0">
              <a:solidFill>
                <a:schemeClr val="bg1"/>
              </a:solidFill>
              <a:latin typeface="+mj-lt"/>
              <a:cs typeface="Calibri Light"/>
            </a:endParaRPr>
          </a:p>
          <a:p>
            <a:pPr marL="12700" marR="5080" algn="just">
              <a:lnSpc>
                <a:spcPct val="136300"/>
              </a:lnSpc>
              <a:spcBef>
                <a:spcPts val="100"/>
              </a:spcBef>
            </a:pPr>
            <a:endParaRPr lang="es-ES" sz="1400" dirty="0">
              <a:solidFill>
                <a:schemeClr val="bg1"/>
              </a:solidFill>
              <a:latin typeface="+mj-lt"/>
            </a:endParaRPr>
          </a:p>
          <a:p>
            <a:pPr marL="12700" algn="just">
              <a:lnSpc>
                <a:spcPct val="100000"/>
              </a:lnSpc>
              <a:spcBef>
                <a:spcPts val="105"/>
              </a:spcBef>
            </a:pPr>
            <a:r>
              <a:rPr lang="es-ES" sz="1400" spc="-10" dirty="0">
                <a:solidFill>
                  <a:schemeClr val="bg1"/>
                </a:solidFill>
                <a:latin typeface="+mj-lt"/>
                <a:cs typeface="Calibri Light"/>
              </a:rPr>
              <a:t>El</a:t>
            </a:r>
            <a:r>
              <a:rPr lang="es-ES" sz="1400" spc="-25" dirty="0">
                <a:solidFill>
                  <a:schemeClr val="bg1"/>
                </a:solidFill>
                <a:latin typeface="+mj-lt"/>
                <a:cs typeface="Calibri Light"/>
              </a:rPr>
              <a:t> </a:t>
            </a:r>
            <a:r>
              <a:rPr lang="es-ES" sz="1400" spc="-20" dirty="0">
                <a:solidFill>
                  <a:schemeClr val="bg1"/>
                </a:solidFill>
                <a:latin typeface="+mj-lt"/>
                <a:cs typeface="Calibri Light"/>
              </a:rPr>
              <a:t>procedimiento</a:t>
            </a:r>
            <a:r>
              <a:rPr lang="es-ES" sz="1400" spc="-75" dirty="0">
                <a:solidFill>
                  <a:schemeClr val="bg1"/>
                </a:solidFill>
                <a:latin typeface="+mj-lt"/>
                <a:cs typeface="Calibri Light"/>
              </a:rPr>
              <a:t> </a:t>
            </a:r>
            <a:r>
              <a:rPr lang="es-ES" sz="1400" spc="-5" dirty="0">
                <a:solidFill>
                  <a:schemeClr val="bg1"/>
                </a:solidFill>
                <a:latin typeface="+mj-lt"/>
                <a:cs typeface="Calibri Light"/>
              </a:rPr>
              <a:t>de</a:t>
            </a:r>
            <a:r>
              <a:rPr lang="es-ES" sz="1400" spc="-50" dirty="0">
                <a:solidFill>
                  <a:schemeClr val="bg1"/>
                </a:solidFill>
                <a:latin typeface="+mj-lt"/>
                <a:cs typeface="Calibri Light"/>
              </a:rPr>
              <a:t> </a:t>
            </a:r>
            <a:r>
              <a:rPr lang="es-ES" sz="1400" spc="-15" dirty="0">
                <a:solidFill>
                  <a:schemeClr val="bg1"/>
                </a:solidFill>
                <a:latin typeface="+mj-lt"/>
                <a:cs typeface="Calibri Light"/>
              </a:rPr>
              <a:t>aplicación</a:t>
            </a:r>
            <a:r>
              <a:rPr lang="es-ES" sz="1400" spc="-75" dirty="0">
                <a:solidFill>
                  <a:schemeClr val="bg1"/>
                </a:solidFill>
                <a:latin typeface="+mj-lt"/>
                <a:cs typeface="Calibri Light"/>
              </a:rPr>
              <a:t> </a:t>
            </a:r>
            <a:r>
              <a:rPr lang="es-ES" sz="1400" spc="-5" dirty="0">
                <a:solidFill>
                  <a:schemeClr val="bg1"/>
                </a:solidFill>
                <a:latin typeface="+mj-lt"/>
                <a:cs typeface="Calibri Light"/>
              </a:rPr>
              <a:t>nos</a:t>
            </a:r>
            <a:r>
              <a:rPr lang="es-ES" sz="1400" spc="-55" dirty="0">
                <a:solidFill>
                  <a:schemeClr val="bg1"/>
                </a:solidFill>
                <a:latin typeface="+mj-lt"/>
                <a:cs typeface="Calibri Light"/>
              </a:rPr>
              <a:t> </a:t>
            </a:r>
            <a:r>
              <a:rPr lang="es-ES" sz="1400" spc="-20" dirty="0">
                <a:solidFill>
                  <a:schemeClr val="bg1"/>
                </a:solidFill>
                <a:latin typeface="+mj-lt"/>
                <a:cs typeface="Calibri Light"/>
              </a:rPr>
              <a:t>dependerá</a:t>
            </a:r>
            <a:r>
              <a:rPr lang="es-ES" sz="1400" spc="-65" dirty="0">
                <a:solidFill>
                  <a:schemeClr val="bg1"/>
                </a:solidFill>
                <a:latin typeface="+mj-lt"/>
                <a:cs typeface="Calibri Light"/>
              </a:rPr>
              <a:t> </a:t>
            </a:r>
            <a:r>
              <a:rPr lang="es-ES" sz="1400" spc="-5" dirty="0">
                <a:solidFill>
                  <a:schemeClr val="bg1"/>
                </a:solidFill>
                <a:latin typeface="+mj-lt"/>
                <a:cs typeface="Calibri Light"/>
              </a:rPr>
              <a:t>de:</a:t>
            </a:r>
            <a:endParaRPr lang="es-ES" sz="1400" dirty="0">
              <a:solidFill>
                <a:schemeClr val="bg1"/>
              </a:solidFill>
              <a:latin typeface="+mj-lt"/>
              <a:cs typeface="Calibri Light"/>
            </a:endParaRPr>
          </a:p>
          <a:p>
            <a:pPr marL="40005" marR="1334135">
              <a:lnSpc>
                <a:spcPct val="143600"/>
              </a:lnSpc>
              <a:spcBef>
                <a:spcPts val="1045"/>
              </a:spcBef>
            </a:pPr>
            <a:r>
              <a:rPr lang="es-ES" sz="1400" dirty="0">
                <a:solidFill>
                  <a:schemeClr val="bg1"/>
                </a:solidFill>
                <a:latin typeface="+mj-lt"/>
              </a:rPr>
              <a:t>2.1.- Preparación del soporte. </a:t>
            </a:r>
            <a:br>
              <a:rPr lang="es-ES" sz="1400" dirty="0">
                <a:solidFill>
                  <a:schemeClr val="bg1"/>
                </a:solidFill>
                <a:latin typeface="+mj-lt"/>
              </a:rPr>
            </a:br>
            <a:r>
              <a:rPr lang="es-ES" sz="1400" dirty="0">
                <a:solidFill>
                  <a:schemeClr val="bg1"/>
                </a:solidFill>
                <a:latin typeface="+mj-lt"/>
              </a:rPr>
              <a:t>2.2.- Condiciones del soporte.</a:t>
            </a:r>
          </a:p>
          <a:p>
            <a:pPr marL="40005" marR="120014">
              <a:lnSpc>
                <a:spcPts val="1989"/>
              </a:lnSpc>
            </a:pPr>
            <a:r>
              <a:rPr lang="es-ES" sz="1400" dirty="0">
                <a:solidFill>
                  <a:schemeClr val="bg1"/>
                </a:solidFill>
                <a:latin typeface="+mj-lt"/>
              </a:rPr>
              <a:t>2.3.- Preparación y ubicación de los materiales.  </a:t>
            </a:r>
          </a:p>
        </p:txBody>
      </p:sp>
      <p:pic>
        <p:nvPicPr>
          <p:cNvPr id="2050" name="Picture 2" descr="Preparación de soporte para aplicación de pavimentos. (1) - ST Superficies">
            <a:extLst>
              <a:ext uri="{FF2B5EF4-FFF2-40B4-BE49-F238E27FC236}">
                <a16:creationId xmlns:a16="http://schemas.microsoft.com/office/drawing/2014/main" id="{2C251B0A-42A5-8ED1-83BB-F627C74997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98" y="3981451"/>
            <a:ext cx="6944298" cy="3583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6802331"/>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7" name="object 10">
            <a:extLst>
              <a:ext uri="{FF2B5EF4-FFF2-40B4-BE49-F238E27FC236}">
                <a16:creationId xmlns:a16="http://schemas.microsoft.com/office/drawing/2014/main" id="{64899ABA-E912-68D1-95B6-DEEC881FDC98}"/>
              </a:ext>
            </a:extLst>
          </p:cNvPr>
          <p:cNvPicPr/>
          <p:nvPr/>
        </p:nvPicPr>
        <p:blipFill rotWithShape="1">
          <a:blip r:embed="rId2" cstate="print">
            <a:duotone>
              <a:prstClr val="black"/>
              <a:schemeClr val="tx2">
                <a:tint val="45000"/>
                <a:satMod val="400000"/>
              </a:schemeClr>
            </a:duotone>
            <a:alphaModFix amt="25000"/>
          </a:blip>
          <a:srcRect l="3407" r="16297" b="-4"/>
          <a:stretch/>
        </p:blipFill>
        <p:spPr>
          <a:xfrm>
            <a:off x="20" y="10"/>
            <a:ext cx="6857980" cy="9905990"/>
          </a:xfrm>
          <a:prstGeom prst="rect">
            <a:avLst/>
          </a:prstGeom>
          <a:solidFill>
            <a:schemeClr val="bg2">
              <a:lumMod val="40000"/>
              <a:lumOff val="60000"/>
            </a:schemeClr>
          </a:solidFill>
        </p:spPr>
      </p:pic>
      <p:sp>
        <p:nvSpPr>
          <p:cNvPr id="6" name="CuadroTexto 5">
            <a:extLst>
              <a:ext uri="{FF2B5EF4-FFF2-40B4-BE49-F238E27FC236}">
                <a16:creationId xmlns:a16="http://schemas.microsoft.com/office/drawing/2014/main" id="{D8E9C26D-4941-8827-0F0C-BA95ED123CF2}"/>
              </a:ext>
            </a:extLst>
          </p:cNvPr>
          <p:cNvSpPr txBox="1"/>
          <p:nvPr/>
        </p:nvSpPr>
        <p:spPr>
          <a:xfrm>
            <a:off x="445467" y="654739"/>
            <a:ext cx="6000749" cy="4083426"/>
          </a:xfrm>
          <a:prstGeom prst="rect">
            <a:avLst/>
          </a:prstGeom>
          <a:noFill/>
        </p:spPr>
        <p:txBody>
          <a:bodyPr wrap="square">
            <a:spAutoFit/>
          </a:bodyPr>
          <a:lstStyle/>
          <a:p>
            <a:pPr marL="12700" marR="5080">
              <a:lnSpc>
                <a:spcPct val="136300"/>
              </a:lnSpc>
              <a:spcBef>
                <a:spcPts val="100"/>
              </a:spcBef>
            </a:pPr>
            <a:r>
              <a:rPr lang="es-ES" sz="2400" b="1" spc="-15" dirty="0">
                <a:solidFill>
                  <a:srgbClr val="000000"/>
                </a:solidFill>
                <a:latin typeface="+mj-lt"/>
              </a:rPr>
              <a:t>2.1) Preparación del soporte</a:t>
            </a:r>
            <a:endParaRPr lang="es-ES" sz="2400" b="1" spc="-5" dirty="0">
              <a:solidFill>
                <a:schemeClr val="bg1"/>
              </a:solidFill>
              <a:latin typeface="+mj-lt"/>
              <a:cs typeface="Calibri Light"/>
            </a:endParaRPr>
          </a:p>
          <a:p>
            <a:pPr marL="12700" marR="5080" algn="just">
              <a:lnSpc>
                <a:spcPct val="136300"/>
              </a:lnSpc>
              <a:spcBef>
                <a:spcPts val="100"/>
              </a:spcBef>
            </a:pPr>
            <a:endParaRPr lang="es-ES" sz="1400" dirty="0">
              <a:solidFill>
                <a:schemeClr val="bg1"/>
              </a:solidFill>
              <a:latin typeface="+mj-lt"/>
            </a:endParaRPr>
          </a:p>
          <a:p>
            <a:pPr marL="12700" marR="5080" algn="just">
              <a:lnSpc>
                <a:spcPct val="100000"/>
              </a:lnSpc>
              <a:spcBef>
                <a:spcPts val="105"/>
              </a:spcBef>
            </a:pPr>
            <a:r>
              <a:rPr lang="es-ES" sz="1400" dirty="0">
                <a:solidFill>
                  <a:schemeClr val="bg1"/>
                </a:solidFill>
                <a:latin typeface="+mj-lt"/>
                <a:cs typeface="Calibri Light"/>
              </a:rPr>
              <a:t>Las</a:t>
            </a:r>
            <a:r>
              <a:rPr lang="es-ES" sz="1400" spc="80" dirty="0">
                <a:solidFill>
                  <a:schemeClr val="bg1"/>
                </a:solidFill>
                <a:latin typeface="+mj-lt"/>
                <a:cs typeface="Calibri Light"/>
              </a:rPr>
              <a:t> </a:t>
            </a:r>
            <a:r>
              <a:rPr lang="es-ES" sz="1400" spc="-10" dirty="0">
                <a:solidFill>
                  <a:schemeClr val="bg1"/>
                </a:solidFill>
                <a:latin typeface="+mj-lt"/>
                <a:cs typeface="Calibri Light"/>
              </a:rPr>
              <a:t>reparaciones</a:t>
            </a:r>
            <a:r>
              <a:rPr lang="es-ES" sz="1400" spc="50" dirty="0">
                <a:solidFill>
                  <a:schemeClr val="bg1"/>
                </a:solidFill>
                <a:latin typeface="+mj-lt"/>
                <a:cs typeface="Calibri Light"/>
              </a:rPr>
              <a:t> </a:t>
            </a:r>
            <a:r>
              <a:rPr lang="es-ES" sz="1400" dirty="0">
                <a:solidFill>
                  <a:schemeClr val="bg1"/>
                </a:solidFill>
                <a:latin typeface="+mj-lt"/>
                <a:cs typeface="Calibri Light"/>
              </a:rPr>
              <a:t>del</a:t>
            </a:r>
            <a:r>
              <a:rPr lang="es-ES" sz="1400" spc="75" dirty="0">
                <a:solidFill>
                  <a:schemeClr val="bg1"/>
                </a:solidFill>
                <a:latin typeface="+mj-lt"/>
                <a:cs typeface="Calibri Light"/>
              </a:rPr>
              <a:t> </a:t>
            </a:r>
            <a:r>
              <a:rPr lang="es-ES" sz="1400" spc="-20" dirty="0">
                <a:solidFill>
                  <a:schemeClr val="bg1"/>
                </a:solidFill>
                <a:latin typeface="+mj-lt"/>
                <a:cs typeface="Calibri Light"/>
              </a:rPr>
              <a:t>soporte,</a:t>
            </a:r>
            <a:r>
              <a:rPr lang="es-ES" sz="1400" spc="65" dirty="0">
                <a:solidFill>
                  <a:schemeClr val="bg1"/>
                </a:solidFill>
                <a:latin typeface="+mj-lt"/>
                <a:cs typeface="Calibri Light"/>
              </a:rPr>
              <a:t> </a:t>
            </a:r>
            <a:r>
              <a:rPr lang="es-ES" sz="1400" spc="-5" dirty="0">
                <a:solidFill>
                  <a:schemeClr val="bg1"/>
                </a:solidFill>
                <a:latin typeface="+mj-lt"/>
                <a:cs typeface="Calibri Light"/>
              </a:rPr>
              <a:t>sellado</a:t>
            </a:r>
            <a:r>
              <a:rPr lang="es-ES" sz="1400" spc="65" dirty="0">
                <a:solidFill>
                  <a:schemeClr val="bg1"/>
                </a:solidFill>
                <a:latin typeface="+mj-lt"/>
                <a:cs typeface="Calibri Light"/>
              </a:rPr>
              <a:t> </a:t>
            </a:r>
            <a:r>
              <a:rPr lang="es-ES" sz="1400" spc="-5" dirty="0">
                <a:solidFill>
                  <a:schemeClr val="bg1"/>
                </a:solidFill>
                <a:latin typeface="+mj-lt"/>
                <a:cs typeface="Calibri Light"/>
              </a:rPr>
              <a:t>de</a:t>
            </a:r>
            <a:r>
              <a:rPr lang="es-ES" sz="1400" spc="85" dirty="0">
                <a:solidFill>
                  <a:schemeClr val="bg1"/>
                </a:solidFill>
                <a:latin typeface="+mj-lt"/>
                <a:cs typeface="Calibri Light"/>
              </a:rPr>
              <a:t> </a:t>
            </a:r>
            <a:r>
              <a:rPr lang="es-ES" sz="1400" spc="-25" dirty="0">
                <a:solidFill>
                  <a:schemeClr val="bg1"/>
                </a:solidFill>
                <a:latin typeface="+mj-lt"/>
                <a:cs typeface="Calibri Light"/>
              </a:rPr>
              <a:t>juntas,</a:t>
            </a:r>
            <a:r>
              <a:rPr lang="es-ES" sz="1400" spc="60" dirty="0">
                <a:solidFill>
                  <a:schemeClr val="bg1"/>
                </a:solidFill>
                <a:latin typeface="+mj-lt"/>
                <a:cs typeface="Calibri Light"/>
              </a:rPr>
              <a:t> </a:t>
            </a:r>
            <a:r>
              <a:rPr lang="es-ES" sz="1400" dirty="0">
                <a:solidFill>
                  <a:schemeClr val="bg1"/>
                </a:solidFill>
                <a:latin typeface="+mj-lt"/>
                <a:cs typeface="Calibri Light"/>
              </a:rPr>
              <a:t>el</a:t>
            </a:r>
            <a:r>
              <a:rPr lang="es-ES" sz="1400" spc="175" dirty="0">
                <a:solidFill>
                  <a:schemeClr val="bg1"/>
                </a:solidFill>
                <a:latin typeface="+mj-lt"/>
                <a:cs typeface="Calibri Light"/>
              </a:rPr>
              <a:t> </a:t>
            </a:r>
            <a:r>
              <a:rPr lang="es-ES" sz="1400" spc="-15" dirty="0">
                <a:solidFill>
                  <a:schemeClr val="bg1"/>
                </a:solidFill>
                <a:latin typeface="+mj-lt"/>
                <a:cs typeface="Calibri Light"/>
              </a:rPr>
              <a:t>relleno</a:t>
            </a:r>
            <a:r>
              <a:rPr lang="es-ES" sz="1400" spc="65" dirty="0">
                <a:solidFill>
                  <a:schemeClr val="bg1"/>
                </a:solidFill>
                <a:latin typeface="+mj-lt"/>
                <a:cs typeface="Calibri Light"/>
              </a:rPr>
              <a:t> </a:t>
            </a:r>
            <a:r>
              <a:rPr lang="es-ES" sz="1400" spc="-5" dirty="0">
                <a:solidFill>
                  <a:schemeClr val="bg1"/>
                </a:solidFill>
                <a:latin typeface="+mj-lt"/>
                <a:cs typeface="Calibri Light"/>
              </a:rPr>
              <a:t>de</a:t>
            </a:r>
            <a:r>
              <a:rPr lang="es-ES" sz="1400" spc="70" dirty="0">
                <a:solidFill>
                  <a:schemeClr val="bg1"/>
                </a:solidFill>
                <a:latin typeface="+mj-lt"/>
                <a:cs typeface="Calibri Light"/>
              </a:rPr>
              <a:t> </a:t>
            </a:r>
            <a:r>
              <a:rPr lang="es-ES" sz="1400" spc="-10" dirty="0">
                <a:solidFill>
                  <a:schemeClr val="bg1"/>
                </a:solidFill>
                <a:latin typeface="+mj-lt"/>
                <a:cs typeface="Calibri Light"/>
              </a:rPr>
              <a:t>oquedades</a:t>
            </a:r>
            <a:r>
              <a:rPr lang="es-ES" sz="1400" spc="70" dirty="0">
                <a:solidFill>
                  <a:schemeClr val="bg1"/>
                </a:solidFill>
                <a:latin typeface="+mj-lt"/>
                <a:cs typeface="Calibri Light"/>
              </a:rPr>
              <a:t> </a:t>
            </a:r>
            <a:r>
              <a:rPr lang="es-ES" sz="1400" dirty="0">
                <a:solidFill>
                  <a:schemeClr val="bg1"/>
                </a:solidFill>
                <a:latin typeface="+mj-lt"/>
                <a:cs typeface="Calibri Light"/>
              </a:rPr>
              <a:t>y</a:t>
            </a:r>
            <a:r>
              <a:rPr lang="es-ES" sz="1400" spc="85" dirty="0">
                <a:solidFill>
                  <a:schemeClr val="bg1"/>
                </a:solidFill>
                <a:latin typeface="+mj-lt"/>
                <a:cs typeface="Calibri Light"/>
              </a:rPr>
              <a:t> </a:t>
            </a:r>
            <a:r>
              <a:rPr lang="es-ES" sz="1400" dirty="0">
                <a:solidFill>
                  <a:schemeClr val="bg1"/>
                </a:solidFill>
                <a:latin typeface="+mj-lt"/>
                <a:cs typeface="Calibri Light"/>
              </a:rPr>
              <a:t>la</a:t>
            </a:r>
            <a:r>
              <a:rPr lang="es-ES" sz="1400" spc="75" dirty="0">
                <a:solidFill>
                  <a:schemeClr val="bg1"/>
                </a:solidFill>
                <a:latin typeface="+mj-lt"/>
                <a:cs typeface="Calibri Light"/>
              </a:rPr>
              <a:t> </a:t>
            </a:r>
            <a:r>
              <a:rPr lang="es-ES" sz="1400" spc="-10" dirty="0">
                <a:solidFill>
                  <a:schemeClr val="bg1"/>
                </a:solidFill>
                <a:latin typeface="+mj-lt"/>
                <a:cs typeface="Calibri Light"/>
              </a:rPr>
              <a:t>nivelación</a:t>
            </a:r>
            <a:r>
              <a:rPr lang="es-ES" sz="1400" spc="75" dirty="0">
                <a:solidFill>
                  <a:schemeClr val="bg1"/>
                </a:solidFill>
                <a:latin typeface="+mj-lt"/>
                <a:cs typeface="Calibri Light"/>
              </a:rPr>
              <a:t> </a:t>
            </a:r>
            <a:r>
              <a:rPr lang="es-ES" sz="1400" spc="-5" dirty="0">
                <a:solidFill>
                  <a:schemeClr val="bg1"/>
                </a:solidFill>
                <a:latin typeface="+mj-lt"/>
                <a:cs typeface="Calibri Light"/>
              </a:rPr>
              <a:t>del</a:t>
            </a:r>
            <a:r>
              <a:rPr lang="es-ES" sz="1400" spc="90" dirty="0">
                <a:solidFill>
                  <a:schemeClr val="bg1"/>
                </a:solidFill>
                <a:latin typeface="+mj-lt"/>
                <a:cs typeface="Calibri Light"/>
              </a:rPr>
              <a:t> </a:t>
            </a:r>
            <a:r>
              <a:rPr lang="es-ES" sz="1400" spc="-10" dirty="0">
                <a:solidFill>
                  <a:schemeClr val="bg1"/>
                </a:solidFill>
                <a:latin typeface="+mj-lt"/>
                <a:cs typeface="Calibri Light"/>
              </a:rPr>
              <a:t>soporte</a:t>
            </a:r>
            <a:r>
              <a:rPr lang="es-ES" sz="1400" spc="90" dirty="0">
                <a:solidFill>
                  <a:schemeClr val="bg1"/>
                </a:solidFill>
                <a:latin typeface="+mj-lt"/>
                <a:cs typeface="Calibri Light"/>
              </a:rPr>
              <a:t> </a:t>
            </a:r>
            <a:r>
              <a:rPr lang="es-ES" sz="1400" spc="-15" dirty="0">
                <a:solidFill>
                  <a:schemeClr val="bg1"/>
                </a:solidFill>
                <a:latin typeface="+mj-lt"/>
                <a:cs typeface="Calibri Light"/>
              </a:rPr>
              <a:t>se</a:t>
            </a:r>
            <a:r>
              <a:rPr lang="es-ES" sz="1400" spc="140" dirty="0">
                <a:solidFill>
                  <a:schemeClr val="bg1"/>
                </a:solidFill>
                <a:latin typeface="+mj-lt"/>
                <a:cs typeface="Calibri Light"/>
              </a:rPr>
              <a:t> </a:t>
            </a:r>
            <a:r>
              <a:rPr lang="es-ES" sz="1400" spc="-15" dirty="0">
                <a:solidFill>
                  <a:schemeClr val="bg1"/>
                </a:solidFill>
                <a:latin typeface="+mj-lt"/>
                <a:cs typeface="Calibri Light"/>
              </a:rPr>
              <a:t>llevarán</a:t>
            </a:r>
            <a:r>
              <a:rPr lang="es-ES" sz="1400" spc="90" dirty="0">
                <a:solidFill>
                  <a:schemeClr val="bg1"/>
                </a:solidFill>
                <a:latin typeface="+mj-lt"/>
                <a:cs typeface="Calibri Light"/>
              </a:rPr>
              <a:t> </a:t>
            </a:r>
            <a:r>
              <a:rPr lang="es-ES" sz="1400" dirty="0">
                <a:solidFill>
                  <a:schemeClr val="bg1"/>
                </a:solidFill>
                <a:latin typeface="+mj-lt"/>
                <a:cs typeface="Calibri Light"/>
              </a:rPr>
              <a:t>a </a:t>
            </a:r>
            <a:r>
              <a:rPr lang="es-ES" sz="1400" spc="-305" dirty="0">
                <a:solidFill>
                  <a:schemeClr val="bg1"/>
                </a:solidFill>
                <a:latin typeface="+mj-lt"/>
                <a:cs typeface="Calibri Light"/>
              </a:rPr>
              <a:t> </a:t>
            </a:r>
            <a:r>
              <a:rPr lang="es-ES" sz="1400" spc="-5" dirty="0">
                <a:solidFill>
                  <a:schemeClr val="bg1"/>
                </a:solidFill>
                <a:latin typeface="+mj-lt"/>
                <a:cs typeface="Calibri Light"/>
              </a:rPr>
              <a:t>cabo</a:t>
            </a:r>
            <a:r>
              <a:rPr lang="es-ES" sz="1400" spc="-20" dirty="0">
                <a:solidFill>
                  <a:schemeClr val="bg1"/>
                </a:solidFill>
                <a:latin typeface="+mj-lt"/>
                <a:cs typeface="Calibri Light"/>
              </a:rPr>
              <a:t> </a:t>
            </a:r>
            <a:r>
              <a:rPr lang="es-ES" sz="1400" spc="-5" dirty="0">
                <a:solidFill>
                  <a:schemeClr val="bg1"/>
                </a:solidFill>
                <a:latin typeface="+mj-lt"/>
                <a:cs typeface="Calibri Light"/>
              </a:rPr>
              <a:t>con</a:t>
            </a:r>
            <a:r>
              <a:rPr lang="es-ES" sz="1400" spc="-15" dirty="0">
                <a:solidFill>
                  <a:schemeClr val="bg1"/>
                </a:solidFill>
                <a:latin typeface="+mj-lt"/>
                <a:cs typeface="Calibri Light"/>
              </a:rPr>
              <a:t> </a:t>
            </a:r>
            <a:r>
              <a:rPr lang="es-ES" sz="1400" spc="-10" dirty="0">
                <a:solidFill>
                  <a:schemeClr val="bg1"/>
                </a:solidFill>
                <a:latin typeface="+mj-lt"/>
                <a:cs typeface="Calibri Light"/>
              </a:rPr>
              <a:t>productos</a:t>
            </a:r>
            <a:r>
              <a:rPr lang="es-ES" sz="1400" spc="-165" dirty="0">
                <a:solidFill>
                  <a:schemeClr val="bg1"/>
                </a:solidFill>
                <a:latin typeface="+mj-lt"/>
                <a:cs typeface="Calibri Light"/>
              </a:rPr>
              <a:t> </a:t>
            </a:r>
            <a:r>
              <a:rPr lang="es-ES" sz="1400" spc="-10" dirty="0">
                <a:solidFill>
                  <a:schemeClr val="bg1"/>
                </a:solidFill>
                <a:latin typeface="+mj-lt"/>
                <a:cs typeface="Calibri Light"/>
              </a:rPr>
              <a:t>apropiados.</a:t>
            </a:r>
          </a:p>
          <a:p>
            <a:pPr marL="12700" marR="5080" algn="just">
              <a:lnSpc>
                <a:spcPct val="100000"/>
              </a:lnSpc>
              <a:spcBef>
                <a:spcPts val="105"/>
              </a:spcBef>
            </a:pPr>
            <a:endParaRPr lang="es-ES" sz="1400" spc="-10" dirty="0">
              <a:solidFill>
                <a:schemeClr val="bg1"/>
              </a:solidFill>
              <a:latin typeface="+mj-lt"/>
              <a:cs typeface="Calibri Light"/>
            </a:endParaRPr>
          </a:p>
          <a:p>
            <a:pPr marL="12700" marR="5080" algn="just">
              <a:lnSpc>
                <a:spcPct val="100000"/>
              </a:lnSpc>
              <a:spcBef>
                <a:spcPts val="105"/>
              </a:spcBef>
            </a:pPr>
            <a:endParaRPr lang="es-ES" sz="1400" spc="-10" dirty="0">
              <a:solidFill>
                <a:schemeClr val="bg1"/>
              </a:solidFill>
              <a:latin typeface="+mj-lt"/>
              <a:cs typeface="Calibri Light"/>
            </a:endParaRPr>
          </a:p>
          <a:p>
            <a:pPr marL="12700" marR="5080" algn="just">
              <a:lnSpc>
                <a:spcPct val="100000"/>
              </a:lnSpc>
              <a:spcBef>
                <a:spcPts val="105"/>
              </a:spcBef>
            </a:pPr>
            <a:endParaRPr lang="es-ES" sz="1400" spc="-10" dirty="0">
              <a:solidFill>
                <a:schemeClr val="bg1"/>
              </a:solidFill>
              <a:latin typeface="+mj-lt"/>
              <a:cs typeface="Calibri Light"/>
            </a:endParaRPr>
          </a:p>
          <a:p>
            <a:pPr marL="12700" marR="5080" algn="just">
              <a:lnSpc>
                <a:spcPct val="100000"/>
              </a:lnSpc>
              <a:spcBef>
                <a:spcPts val="105"/>
              </a:spcBef>
            </a:pPr>
            <a:endParaRPr lang="es-ES" sz="1400" spc="-10" dirty="0">
              <a:solidFill>
                <a:schemeClr val="bg1"/>
              </a:solidFill>
              <a:latin typeface="+mj-lt"/>
              <a:cs typeface="Calibri Light"/>
            </a:endParaRPr>
          </a:p>
          <a:p>
            <a:pPr marL="12700" marR="5080" algn="just">
              <a:lnSpc>
                <a:spcPct val="100000"/>
              </a:lnSpc>
              <a:spcBef>
                <a:spcPts val="105"/>
              </a:spcBef>
            </a:pPr>
            <a:endParaRPr lang="es-ES" sz="1400" spc="-10" dirty="0">
              <a:solidFill>
                <a:schemeClr val="bg1"/>
              </a:solidFill>
              <a:latin typeface="+mj-lt"/>
              <a:cs typeface="Calibri Light"/>
            </a:endParaRPr>
          </a:p>
          <a:p>
            <a:pPr marL="12700" marR="5080" algn="just">
              <a:lnSpc>
                <a:spcPct val="100000"/>
              </a:lnSpc>
              <a:spcBef>
                <a:spcPts val="105"/>
              </a:spcBef>
            </a:pPr>
            <a:endParaRPr lang="es-ES" sz="1400" spc="-10" dirty="0">
              <a:solidFill>
                <a:schemeClr val="bg1"/>
              </a:solidFill>
              <a:latin typeface="+mj-lt"/>
              <a:cs typeface="Calibri Light"/>
            </a:endParaRPr>
          </a:p>
          <a:p>
            <a:pPr marL="12700" marR="5080" algn="just">
              <a:lnSpc>
                <a:spcPct val="100000"/>
              </a:lnSpc>
              <a:spcBef>
                <a:spcPts val="105"/>
              </a:spcBef>
            </a:pPr>
            <a:endParaRPr lang="es-ES" sz="1400" spc="-10" dirty="0">
              <a:solidFill>
                <a:schemeClr val="bg1"/>
              </a:solidFill>
              <a:latin typeface="+mj-lt"/>
              <a:cs typeface="Calibri Light"/>
            </a:endParaRPr>
          </a:p>
          <a:p>
            <a:pPr marL="12700" marR="5080" algn="just">
              <a:lnSpc>
                <a:spcPct val="100000"/>
              </a:lnSpc>
              <a:spcBef>
                <a:spcPts val="105"/>
              </a:spcBef>
            </a:pPr>
            <a:endParaRPr lang="es-ES" sz="1400" spc="-10" dirty="0">
              <a:solidFill>
                <a:schemeClr val="bg1"/>
              </a:solidFill>
              <a:latin typeface="+mj-lt"/>
              <a:cs typeface="Calibri Light"/>
            </a:endParaRPr>
          </a:p>
          <a:p>
            <a:pPr marL="12700" marR="5080" algn="just">
              <a:lnSpc>
                <a:spcPct val="100000"/>
              </a:lnSpc>
              <a:spcBef>
                <a:spcPts val="105"/>
              </a:spcBef>
            </a:pPr>
            <a:endParaRPr lang="es-ES" sz="1400" spc="-10" dirty="0">
              <a:solidFill>
                <a:schemeClr val="bg1"/>
              </a:solidFill>
              <a:latin typeface="+mj-lt"/>
              <a:cs typeface="Calibri Light"/>
            </a:endParaRPr>
          </a:p>
          <a:p>
            <a:pPr marL="12700" marR="5080" algn="just">
              <a:lnSpc>
                <a:spcPct val="100000"/>
              </a:lnSpc>
              <a:spcBef>
                <a:spcPts val="105"/>
              </a:spcBef>
            </a:pPr>
            <a:endParaRPr lang="es-ES" sz="1400" spc="-10" dirty="0">
              <a:solidFill>
                <a:schemeClr val="bg1"/>
              </a:solidFill>
              <a:latin typeface="+mj-lt"/>
              <a:cs typeface="Calibri Light"/>
            </a:endParaRPr>
          </a:p>
          <a:p>
            <a:pPr marL="12700" marR="5080" algn="just">
              <a:lnSpc>
                <a:spcPct val="100000"/>
              </a:lnSpc>
              <a:spcBef>
                <a:spcPts val="105"/>
              </a:spcBef>
            </a:pPr>
            <a:endParaRPr lang="es-ES" sz="1400" spc="-10" dirty="0">
              <a:solidFill>
                <a:schemeClr val="bg1"/>
              </a:solidFill>
              <a:latin typeface="+mj-lt"/>
              <a:cs typeface="Calibri Light"/>
            </a:endParaRPr>
          </a:p>
          <a:p>
            <a:pPr marL="12700" marR="5080" algn="just">
              <a:lnSpc>
                <a:spcPct val="100000"/>
              </a:lnSpc>
              <a:spcBef>
                <a:spcPts val="105"/>
              </a:spcBef>
            </a:pPr>
            <a:r>
              <a:rPr lang="es-ES" sz="1400" spc="-5" dirty="0">
                <a:solidFill>
                  <a:schemeClr val="bg1"/>
                </a:solidFill>
                <a:latin typeface="+mj-lt"/>
                <a:cs typeface="Calibri Light"/>
              </a:rPr>
              <a:t>Es imprescindible</a:t>
            </a:r>
            <a:r>
              <a:rPr lang="es-ES" sz="1400" spc="-20" dirty="0">
                <a:solidFill>
                  <a:schemeClr val="bg1"/>
                </a:solidFill>
                <a:latin typeface="+mj-lt"/>
                <a:cs typeface="Calibri Light"/>
              </a:rPr>
              <a:t> </a:t>
            </a:r>
            <a:r>
              <a:rPr lang="es-ES" sz="1400" spc="-10" dirty="0">
                <a:solidFill>
                  <a:schemeClr val="bg1"/>
                </a:solidFill>
                <a:latin typeface="+mj-lt"/>
                <a:cs typeface="Calibri Light"/>
              </a:rPr>
              <a:t>realizar</a:t>
            </a:r>
            <a:r>
              <a:rPr lang="es-ES" sz="1400" spc="15" dirty="0">
                <a:solidFill>
                  <a:schemeClr val="bg1"/>
                </a:solidFill>
                <a:latin typeface="+mj-lt"/>
                <a:cs typeface="Calibri Light"/>
              </a:rPr>
              <a:t> </a:t>
            </a:r>
            <a:r>
              <a:rPr lang="es-ES" sz="1400" spc="-10" dirty="0">
                <a:solidFill>
                  <a:schemeClr val="bg1"/>
                </a:solidFill>
                <a:latin typeface="+mj-lt"/>
                <a:cs typeface="Calibri Light"/>
              </a:rPr>
              <a:t>ensayos</a:t>
            </a:r>
            <a:r>
              <a:rPr lang="es-ES" sz="1400" spc="-30" dirty="0">
                <a:solidFill>
                  <a:schemeClr val="bg1"/>
                </a:solidFill>
                <a:latin typeface="+mj-lt"/>
                <a:cs typeface="Calibri Light"/>
              </a:rPr>
              <a:t> </a:t>
            </a:r>
            <a:r>
              <a:rPr lang="es-ES" sz="1400" dirty="0">
                <a:solidFill>
                  <a:schemeClr val="bg1"/>
                </a:solidFill>
                <a:latin typeface="+mj-lt"/>
                <a:cs typeface="Calibri Light"/>
              </a:rPr>
              <a:t>de</a:t>
            </a:r>
            <a:r>
              <a:rPr lang="es-ES" sz="1400" spc="-5" dirty="0">
                <a:solidFill>
                  <a:schemeClr val="bg1"/>
                </a:solidFill>
                <a:latin typeface="+mj-lt"/>
                <a:cs typeface="Calibri Light"/>
              </a:rPr>
              <a:t> compatibilidad</a:t>
            </a:r>
            <a:r>
              <a:rPr lang="es-ES" sz="1400" spc="-15" dirty="0">
                <a:solidFill>
                  <a:schemeClr val="bg1"/>
                </a:solidFill>
                <a:latin typeface="+mj-lt"/>
                <a:cs typeface="Calibri Light"/>
              </a:rPr>
              <a:t> </a:t>
            </a:r>
            <a:r>
              <a:rPr lang="es-ES" sz="1400" dirty="0">
                <a:solidFill>
                  <a:schemeClr val="bg1"/>
                </a:solidFill>
                <a:latin typeface="+mj-lt"/>
                <a:cs typeface="Calibri Light"/>
              </a:rPr>
              <a:t>del</a:t>
            </a:r>
            <a:r>
              <a:rPr lang="es-ES" sz="1400" spc="-20" dirty="0">
                <a:solidFill>
                  <a:schemeClr val="bg1"/>
                </a:solidFill>
                <a:latin typeface="+mj-lt"/>
                <a:cs typeface="Calibri Light"/>
              </a:rPr>
              <a:t> </a:t>
            </a:r>
            <a:r>
              <a:rPr lang="es-ES" sz="1400" spc="-5" dirty="0">
                <a:solidFill>
                  <a:schemeClr val="bg1"/>
                </a:solidFill>
                <a:latin typeface="+mj-lt"/>
                <a:cs typeface="Calibri Light"/>
              </a:rPr>
              <a:t>producto</a:t>
            </a:r>
            <a:r>
              <a:rPr lang="es-ES" sz="1400" spc="-30" dirty="0">
                <a:solidFill>
                  <a:schemeClr val="bg1"/>
                </a:solidFill>
                <a:latin typeface="+mj-lt"/>
                <a:cs typeface="Calibri Light"/>
              </a:rPr>
              <a:t> </a:t>
            </a:r>
            <a:r>
              <a:rPr lang="es-ES" sz="1400" spc="-5" dirty="0">
                <a:solidFill>
                  <a:schemeClr val="bg1"/>
                </a:solidFill>
                <a:latin typeface="+mj-lt"/>
                <a:cs typeface="Calibri Light"/>
              </a:rPr>
              <a:t>con </a:t>
            </a:r>
            <a:r>
              <a:rPr lang="es-ES" sz="1400" dirty="0">
                <a:solidFill>
                  <a:schemeClr val="bg1"/>
                </a:solidFill>
                <a:latin typeface="+mj-lt"/>
                <a:cs typeface="Calibri Light"/>
              </a:rPr>
              <a:t>el</a:t>
            </a:r>
            <a:r>
              <a:rPr lang="es-ES" sz="1400" spc="-5" dirty="0">
                <a:solidFill>
                  <a:schemeClr val="bg1"/>
                </a:solidFill>
                <a:latin typeface="+mj-lt"/>
                <a:cs typeface="Calibri Light"/>
              </a:rPr>
              <a:t> soporte</a:t>
            </a:r>
            <a:endParaRPr lang="es-ES" sz="1400" dirty="0">
              <a:solidFill>
                <a:schemeClr val="bg1"/>
              </a:solidFill>
              <a:latin typeface="+mj-lt"/>
              <a:cs typeface="Calibri Light"/>
            </a:endParaRPr>
          </a:p>
        </p:txBody>
      </p:sp>
      <p:pic>
        <p:nvPicPr>
          <p:cNvPr id="2050" name="Picture 2">
            <a:extLst>
              <a:ext uri="{FF2B5EF4-FFF2-40B4-BE49-F238E27FC236}">
                <a16:creationId xmlns:a16="http://schemas.microsoft.com/office/drawing/2014/main" id="{2C251B0A-42A5-8ED1-83BB-F627C749978D}"/>
              </a:ext>
            </a:extLst>
          </p:cNvPr>
          <p:cNvPicPr>
            <a:picLocks noChangeAspect="1" noChangeArrowheads="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bwMode="auto">
          <a:xfrm>
            <a:off x="-86298" y="2320501"/>
            <a:ext cx="6944298" cy="168563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80D2C99D-A3E2-3E52-9E66-B80C8FF58F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86298" y="5478995"/>
            <a:ext cx="6981759" cy="3288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6970636"/>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7" name="object 10">
            <a:extLst>
              <a:ext uri="{FF2B5EF4-FFF2-40B4-BE49-F238E27FC236}">
                <a16:creationId xmlns:a16="http://schemas.microsoft.com/office/drawing/2014/main" id="{64899ABA-E912-68D1-95B6-DEEC881FDC98}"/>
              </a:ext>
            </a:extLst>
          </p:cNvPr>
          <p:cNvPicPr/>
          <p:nvPr/>
        </p:nvPicPr>
        <p:blipFill rotWithShape="1">
          <a:blip r:embed="rId2" cstate="print">
            <a:duotone>
              <a:prstClr val="black"/>
              <a:schemeClr val="tx2">
                <a:tint val="45000"/>
                <a:satMod val="400000"/>
              </a:schemeClr>
            </a:duotone>
            <a:alphaModFix amt="25000"/>
          </a:blip>
          <a:srcRect l="3407" r="16297" b="-4"/>
          <a:stretch/>
        </p:blipFill>
        <p:spPr>
          <a:xfrm>
            <a:off x="20" y="10"/>
            <a:ext cx="6857980" cy="9905990"/>
          </a:xfrm>
          <a:prstGeom prst="rect">
            <a:avLst/>
          </a:prstGeom>
          <a:solidFill>
            <a:schemeClr val="bg2">
              <a:lumMod val="40000"/>
              <a:lumOff val="60000"/>
            </a:schemeClr>
          </a:solidFill>
        </p:spPr>
      </p:pic>
      <p:sp>
        <p:nvSpPr>
          <p:cNvPr id="6" name="CuadroTexto 5">
            <a:extLst>
              <a:ext uri="{FF2B5EF4-FFF2-40B4-BE49-F238E27FC236}">
                <a16:creationId xmlns:a16="http://schemas.microsoft.com/office/drawing/2014/main" id="{D8E9C26D-4941-8827-0F0C-BA95ED123CF2}"/>
              </a:ext>
            </a:extLst>
          </p:cNvPr>
          <p:cNvSpPr txBox="1"/>
          <p:nvPr/>
        </p:nvSpPr>
        <p:spPr>
          <a:xfrm>
            <a:off x="445467" y="654739"/>
            <a:ext cx="6000749" cy="2575320"/>
          </a:xfrm>
          <a:prstGeom prst="rect">
            <a:avLst/>
          </a:prstGeom>
          <a:noFill/>
        </p:spPr>
        <p:txBody>
          <a:bodyPr wrap="square">
            <a:spAutoFit/>
          </a:bodyPr>
          <a:lstStyle/>
          <a:p>
            <a:pPr marL="12700" marR="5080">
              <a:lnSpc>
                <a:spcPct val="136300"/>
              </a:lnSpc>
              <a:spcBef>
                <a:spcPts val="100"/>
              </a:spcBef>
            </a:pPr>
            <a:r>
              <a:rPr lang="es-ES" sz="2400" b="1" spc="-15" dirty="0">
                <a:solidFill>
                  <a:srgbClr val="000000"/>
                </a:solidFill>
                <a:latin typeface="+mj-lt"/>
              </a:rPr>
              <a:t>2.2) Condiciones del soporte</a:t>
            </a:r>
            <a:endParaRPr lang="es-ES" sz="2400" b="1" spc="-5" dirty="0">
              <a:solidFill>
                <a:schemeClr val="bg1"/>
              </a:solidFill>
              <a:latin typeface="+mj-lt"/>
              <a:cs typeface="Calibri Light"/>
            </a:endParaRPr>
          </a:p>
          <a:p>
            <a:pPr marL="12700" marR="5080" algn="just">
              <a:lnSpc>
                <a:spcPct val="136300"/>
              </a:lnSpc>
              <a:spcBef>
                <a:spcPts val="100"/>
              </a:spcBef>
            </a:pPr>
            <a:endParaRPr lang="es-ES" sz="1400" dirty="0">
              <a:solidFill>
                <a:schemeClr val="bg1"/>
              </a:solidFill>
              <a:latin typeface="+mj-lt"/>
            </a:endParaRPr>
          </a:p>
          <a:p>
            <a:pPr marL="78105" algn="just">
              <a:lnSpc>
                <a:spcPct val="100000"/>
              </a:lnSpc>
              <a:spcBef>
                <a:spcPts val="105"/>
              </a:spcBef>
            </a:pPr>
            <a:r>
              <a:rPr lang="es-ES" sz="1400" spc="-5" dirty="0">
                <a:solidFill>
                  <a:schemeClr val="bg1"/>
                </a:solidFill>
                <a:latin typeface="+mj-lt"/>
              </a:rPr>
              <a:t>Los</a:t>
            </a:r>
            <a:r>
              <a:rPr lang="es-ES" sz="1400" spc="90" dirty="0">
                <a:solidFill>
                  <a:schemeClr val="bg1"/>
                </a:solidFill>
                <a:latin typeface="+mj-lt"/>
              </a:rPr>
              <a:t> </a:t>
            </a:r>
            <a:r>
              <a:rPr lang="es-ES" sz="1400" spc="-5" dirty="0">
                <a:solidFill>
                  <a:schemeClr val="bg1"/>
                </a:solidFill>
                <a:latin typeface="+mj-lt"/>
              </a:rPr>
              <a:t>soportes</a:t>
            </a:r>
            <a:r>
              <a:rPr lang="es-ES" sz="1400" spc="85" dirty="0">
                <a:solidFill>
                  <a:schemeClr val="bg1"/>
                </a:solidFill>
                <a:latin typeface="+mj-lt"/>
              </a:rPr>
              <a:t> </a:t>
            </a:r>
            <a:r>
              <a:rPr lang="es-ES" sz="1400" spc="-5" dirty="0">
                <a:solidFill>
                  <a:schemeClr val="bg1"/>
                </a:solidFill>
                <a:latin typeface="+mj-lt"/>
              </a:rPr>
              <a:t>de</a:t>
            </a:r>
            <a:r>
              <a:rPr lang="es-ES" sz="1400" spc="100" dirty="0">
                <a:solidFill>
                  <a:schemeClr val="bg1"/>
                </a:solidFill>
                <a:latin typeface="+mj-lt"/>
              </a:rPr>
              <a:t> </a:t>
            </a:r>
            <a:r>
              <a:rPr lang="es-ES" sz="1400" dirty="0">
                <a:solidFill>
                  <a:schemeClr val="bg1"/>
                </a:solidFill>
                <a:latin typeface="+mj-lt"/>
              </a:rPr>
              <a:t>hormigón</a:t>
            </a:r>
            <a:r>
              <a:rPr lang="es-ES" sz="1400" spc="100" dirty="0">
                <a:solidFill>
                  <a:schemeClr val="bg1"/>
                </a:solidFill>
                <a:latin typeface="+mj-lt"/>
              </a:rPr>
              <a:t> </a:t>
            </a:r>
            <a:r>
              <a:rPr lang="es-ES" sz="1400" spc="-15" dirty="0">
                <a:solidFill>
                  <a:schemeClr val="bg1"/>
                </a:solidFill>
                <a:latin typeface="+mj-lt"/>
              </a:rPr>
              <a:t>deben</a:t>
            </a:r>
            <a:r>
              <a:rPr lang="es-ES" sz="1400" spc="80" dirty="0">
                <a:solidFill>
                  <a:schemeClr val="bg1"/>
                </a:solidFill>
                <a:latin typeface="+mj-lt"/>
              </a:rPr>
              <a:t> </a:t>
            </a:r>
            <a:r>
              <a:rPr lang="es-ES" sz="1400" spc="-15" dirty="0">
                <a:solidFill>
                  <a:schemeClr val="bg1"/>
                </a:solidFill>
                <a:latin typeface="+mj-lt"/>
              </a:rPr>
              <a:t>prepararse</a:t>
            </a:r>
            <a:r>
              <a:rPr lang="es-ES" sz="1400" spc="100" dirty="0">
                <a:solidFill>
                  <a:schemeClr val="bg1"/>
                </a:solidFill>
                <a:latin typeface="+mj-lt"/>
              </a:rPr>
              <a:t> </a:t>
            </a:r>
            <a:r>
              <a:rPr lang="es-ES" sz="1400" spc="-15" dirty="0">
                <a:solidFill>
                  <a:schemeClr val="bg1"/>
                </a:solidFill>
                <a:latin typeface="+mj-lt"/>
              </a:rPr>
              <a:t>con</a:t>
            </a:r>
            <a:r>
              <a:rPr lang="es-ES" sz="1400" spc="90" dirty="0">
                <a:solidFill>
                  <a:schemeClr val="bg1"/>
                </a:solidFill>
                <a:latin typeface="+mj-lt"/>
              </a:rPr>
              <a:t> </a:t>
            </a:r>
            <a:r>
              <a:rPr lang="es-ES" sz="1400" spc="-10" dirty="0">
                <a:solidFill>
                  <a:schemeClr val="bg1"/>
                </a:solidFill>
                <a:latin typeface="+mj-lt"/>
              </a:rPr>
              <a:t>medios</a:t>
            </a:r>
            <a:r>
              <a:rPr lang="es-ES" sz="1400" spc="500" dirty="0">
                <a:solidFill>
                  <a:schemeClr val="bg1"/>
                </a:solidFill>
                <a:latin typeface="+mj-lt"/>
              </a:rPr>
              <a:t> </a:t>
            </a:r>
            <a:r>
              <a:rPr lang="es-ES" sz="1400" spc="-10" dirty="0">
                <a:solidFill>
                  <a:schemeClr val="bg1"/>
                </a:solidFill>
                <a:latin typeface="+mj-lt"/>
              </a:rPr>
              <a:t>mecánicos</a:t>
            </a:r>
            <a:r>
              <a:rPr lang="es-ES" sz="1400" spc="95" dirty="0">
                <a:solidFill>
                  <a:schemeClr val="bg1"/>
                </a:solidFill>
                <a:latin typeface="+mj-lt"/>
              </a:rPr>
              <a:t> </a:t>
            </a:r>
            <a:r>
              <a:rPr lang="es-ES" sz="1400" spc="-20" dirty="0">
                <a:solidFill>
                  <a:schemeClr val="bg1"/>
                </a:solidFill>
                <a:latin typeface="+mj-lt"/>
              </a:rPr>
              <a:t>(lijado,</a:t>
            </a:r>
            <a:r>
              <a:rPr lang="es-ES" sz="1400" spc="90" dirty="0">
                <a:solidFill>
                  <a:schemeClr val="bg1"/>
                </a:solidFill>
                <a:latin typeface="+mj-lt"/>
              </a:rPr>
              <a:t> </a:t>
            </a:r>
            <a:r>
              <a:rPr lang="es-ES" sz="1400" spc="-10" dirty="0">
                <a:solidFill>
                  <a:schemeClr val="bg1"/>
                </a:solidFill>
                <a:latin typeface="+mj-lt"/>
              </a:rPr>
              <a:t>granallado</a:t>
            </a:r>
            <a:r>
              <a:rPr lang="es-ES" sz="1400" spc="90" dirty="0">
                <a:solidFill>
                  <a:schemeClr val="bg1"/>
                </a:solidFill>
                <a:latin typeface="+mj-lt"/>
              </a:rPr>
              <a:t> </a:t>
            </a:r>
            <a:r>
              <a:rPr lang="es-ES" sz="1400" dirty="0">
                <a:solidFill>
                  <a:schemeClr val="bg1"/>
                </a:solidFill>
                <a:latin typeface="+mj-lt"/>
              </a:rPr>
              <a:t>o</a:t>
            </a:r>
            <a:r>
              <a:rPr lang="es-ES" sz="1400" spc="85" dirty="0">
                <a:solidFill>
                  <a:schemeClr val="bg1"/>
                </a:solidFill>
                <a:latin typeface="+mj-lt"/>
              </a:rPr>
              <a:t> </a:t>
            </a:r>
            <a:r>
              <a:rPr lang="es-ES" sz="1400" spc="-10" dirty="0">
                <a:solidFill>
                  <a:schemeClr val="bg1"/>
                </a:solidFill>
                <a:latin typeface="+mj-lt"/>
              </a:rPr>
              <a:t>diamantado),</a:t>
            </a:r>
            <a:r>
              <a:rPr lang="es-ES" sz="1400" spc="105" dirty="0">
                <a:solidFill>
                  <a:schemeClr val="bg1"/>
                </a:solidFill>
                <a:latin typeface="+mj-lt"/>
              </a:rPr>
              <a:t> </a:t>
            </a:r>
            <a:r>
              <a:rPr lang="es-ES" sz="1400" spc="-10" dirty="0">
                <a:solidFill>
                  <a:schemeClr val="bg1"/>
                </a:solidFill>
                <a:latin typeface="+mj-lt"/>
              </a:rPr>
              <a:t>con</a:t>
            </a:r>
            <a:r>
              <a:rPr lang="es-ES" sz="1400" spc="85" dirty="0">
                <a:solidFill>
                  <a:schemeClr val="bg1"/>
                </a:solidFill>
                <a:latin typeface="+mj-lt"/>
              </a:rPr>
              <a:t> </a:t>
            </a:r>
            <a:r>
              <a:rPr lang="es-ES" sz="1400" dirty="0">
                <a:solidFill>
                  <a:schemeClr val="bg1"/>
                </a:solidFill>
                <a:latin typeface="+mj-lt"/>
              </a:rPr>
              <a:t>el</a:t>
            </a:r>
            <a:r>
              <a:rPr lang="es-ES" sz="1400" spc="100" dirty="0">
                <a:solidFill>
                  <a:schemeClr val="bg1"/>
                </a:solidFill>
                <a:latin typeface="+mj-lt"/>
              </a:rPr>
              <a:t> </a:t>
            </a:r>
            <a:r>
              <a:rPr lang="es-ES" sz="1400" spc="-5" dirty="0">
                <a:solidFill>
                  <a:schemeClr val="bg1"/>
                </a:solidFill>
                <a:latin typeface="+mj-lt"/>
              </a:rPr>
              <a:t>fin </a:t>
            </a:r>
            <a:r>
              <a:rPr lang="es-ES" sz="1400" dirty="0">
                <a:solidFill>
                  <a:schemeClr val="bg1"/>
                </a:solidFill>
                <a:latin typeface="+mj-lt"/>
              </a:rPr>
              <a:t>de</a:t>
            </a:r>
            <a:r>
              <a:rPr lang="es-ES" sz="1400" spc="280" dirty="0">
                <a:solidFill>
                  <a:schemeClr val="bg1"/>
                </a:solidFill>
                <a:latin typeface="+mj-lt"/>
              </a:rPr>
              <a:t> </a:t>
            </a:r>
            <a:r>
              <a:rPr lang="es-ES" sz="1400" dirty="0">
                <a:solidFill>
                  <a:schemeClr val="bg1"/>
                </a:solidFill>
                <a:latin typeface="+mj-lt"/>
              </a:rPr>
              <a:t>eliminar</a:t>
            </a:r>
            <a:r>
              <a:rPr lang="es-ES" sz="1400" spc="-5" dirty="0">
                <a:solidFill>
                  <a:schemeClr val="bg1"/>
                </a:solidFill>
                <a:latin typeface="+mj-lt"/>
              </a:rPr>
              <a:t> </a:t>
            </a:r>
            <a:r>
              <a:rPr lang="es-ES" sz="1400" dirty="0">
                <a:solidFill>
                  <a:schemeClr val="bg1"/>
                </a:solidFill>
                <a:latin typeface="+mj-lt"/>
              </a:rPr>
              <a:t>la</a:t>
            </a:r>
            <a:r>
              <a:rPr lang="es-ES" sz="1400" spc="-5" dirty="0">
                <a:solidFill>
                  <a:schemeClr val="bg1"/>
                </a:solidFill>
                <a:latin typeface="+mj-lt"/>
              </a:rPr>
              <a:t> </a:t>
            </a:r>
            <a:r>
              <a:rPr lang="es-ES" sz="1400" spc="10" dirty="0">
                <a:solidFill>
                  <a:schemeClr val="bg1"/>
                </a:solidFill>
                <a:latin typeface="+mj-lt"/>
              </a:rPr>
              <a:t>lechada</a:t>
            </a:r>
            <a:r>
              <a:rPr lang="es-ES" sz="1400" spc="-5" dirty="0">
                <a:solidFill>
                  <a:schemeClr val="bg1"/>
                </a:solidFill>
                <a:latin typeface="+mj-lt"/>
              </a:rPr>
              <a:t> </a:t>
            </a:r>
            <a:r>
              <a:rPr lang="es-ES" sz="1400" dirty="0">
                <a:solidFill>
                  <a:schemeClr val="bg1"/>
                </a:solidFill>
                <a:latin typeface="+mj-lt"/>
              </a:rPr>
              <a:t>superficial</a:t>
            </a:r>
            <a:r>
              <a:rPr lang="es-ES" sz="1400" spc="-20" dirty="0">
                <a:solidFill>
                  <a:schemeClr val="bg1"/>
                </a:solidFill>
                <a:latin typeface="+mj-lt"/>
              </a:rPr>
              <a:t> </a:t>
            </a:r>
            <a:r>
              <a:rPr lang="es-ES" sz="1400" dirty="0">
                <a:solidFill>
                  <a:schemeClr val="bg1"/>
                </a:solidFill>
                <a:latin typeface="+mj-lt"/>
              </a:rPr>
              <a:t>y</a:t>
            </a:r>
            <a:r>
              <a:rPr lang="es-ES" sz="1400" spc="5" dirty="0">
                <a:solidFill>
                  <a:schemeClr val="bg1"/>
                </a:solidFill>
                <a:latin typeface="+mj-lt"/>
              </a:rPr>
              <a:t> </a:t>
            </a:r>
            <a:r>
              <a:rPr lang="es-ES" sz="1400" spc="-10" dirty="0">
                <a:solidFill>
                  <a:schemeClr val="bg1"/>
                </a:solidFill>
                <a:latin typeface="+mj-lt"/>
              </a:rPr>
              <a:t>obtener</a:t>
            </a:r>
            <a:r>
              <a:rPr lang="es-ES" sz="1400" spc="-40" dirty="0">
                <a:solidFill>
                  <a:schemeClr val="bg1"/>
                </a:solidFill>
                <a:latin typeface="+mj-lt"/>
              </a:rPr>
              <a:t> </a:t>
            </a:r>
            <a:r>
              <a:rPr lang="es-ES" sz="1400" dirty="0">
                <a:solidFill>
                  <a:schemeClr val="bg1"/>
                </a:solidFill>
                <a:latin typeface="+mj-lt"/>
              </a:rPr>
              <a:t>una</a:t>
            </a:r>
            <a:r>
              <a:rPr lang="es-ES" sz="1400" spc="-15" dirty="0">
                <a:solidFill>
                  <a:schemeClr val="bg1"/>
                </a:solidFill>
                <a:latin typeface="+mj-lt"/>
              </a:rPr>
              <a:t> </a:t>
            </a:r>
            <a:r>
              <a:rPr lang="es-ES" sz="1400" spc="-5" dirty="0">
                <a:solidFill>
                  <a:schemeClr val="bg1"/>
                </a:solidFill>
                <a:latin typeface="+mj-lt"/>
              </a:rPr>
              <a:t>superficie</a:t>
            </a:r>
            <a:r>
              <a:rPr lang="es-ES" sz="1400" spc="-60" dirty="0">
                <a:solidFill>
                  <a:schemeClr val="bg1"/>
                </a:solidFill>
                <a:latin typeface="+mj-lt"/>
              </a:rPr>
              <a:t> </a:t>
            </a:r>
            <a:r>
              <a:rPr lang="es-ES" sz="1400" dirty="0">
                <a:solidFill>
                  <a:schemeClr val="bg1"/>
                </a:solidFill>
                <a:latin typeface="+mj-lt"/>
              </a:rPr>
              <a:t>de</a:t>
            </a:r>
            <a:r>
              <a:rPr lang="es-ES" sz="1400" spc="290" dirty="0">
                <a:solidFill>
                  <a:schemeClr val="bg1"/>
                </a:solidFill>
                <a:latin typeface="+mj-lt"/>
              </a:rPr>
              <a:t> </a:t>
            </a:r>
            <a:r>
              <a:rPr lang="es-ES" sz="1400" spc="-20" dirty="0">
                <a:solidFill>
                  <a:schemeClr val="bg1"/>
                </a:solidFill>
                <a:latin typeface="+mj-lt"/>
              </a:rPr>
              <a:t>poro</a:t>
            </a:r>
            <a:r>
              <a:rPr lang="es-ES" sz="1400" spc="-60" dirty="0">
                <a:solidFill>
                  <a:schemeClr val="bg1"/>
                </a:solidFill>
                <a:latin typeface="+mj-lt"/>
              </a:rPr>
              <a:t> </a:t>
            </a:r>
            <a:r>
              <a:rPr lang="es-ES" sz="1400" spc="-5" dirty="0">
                <a:solidFill>
                  <a:schemeClr val="bg1"/>
                </a:solidFill>
                <a:latin typeface="+mj-lt"/>
              </a:rPr>
              <a:t>abierto</a:t>
            </a:r>
            <a:r>
              <a:rPr lang="es-ES" sz="1400" spc="-10" dirty="0">
                <a:solidFill>
                  <a:schemeClr val="bg1"/>
                </a:solidFill>
                <a:latin typeface="+mj-lt"/>
              </a:rPr>
              <a:t> </a:t>
            </a:r>
            <a:r>
              <a:rPr lang="es-ES" sz="1400" dirty="0">
                <a:solidFill>
                  <a:schemeClr val="bg1"/>
                </a:solidFill>
                <a:latin typeface="+mj-lt"/>
              </a:rPr>
              <a:t>y</a:t>
            </a:r>
            <a:r>
              <a:rPr lang="es-ES" sz="1400" spc="5" dirty="0">
                <a:solidFill>
                  <a:schemeClr val="bg1"/>
                </a:solidFill>
                <a:latin typeface="+mj-lt"/>
              </a:rPr>
              <a:t> </a:t>
            </a:r>
            <a:r>
              <a:rPr lang="es-ES" sz="1400" spc="-20" dirty="0" err="1">
                <a:solidFill>
                  <a:schemeClr val="bg1"/>
                </a:solidFill>
                <a:latin typeface="+mj-lt"/>
              </a:rPr>
              <a:t>texturada</a:t>
            </a:r>
            <a:r>
              <a:rPr lang="es-ES" sz="1400" spc="-20" dirty="0">
                <a:solidFill>
                  <a:schemeClr val="bg1"/>
                </a:solidFill>
                <a:latin typeface="+mj-lt"/>
              </a:rPr>
              <a:t>.</a:t>
            </a:r>
          </a:p>
          <a:p>
            <a:pPr marL="78105" marR="5080" algn="just">
              <a:lnSpc>
                <a:spcPct val="100000"/>
              </a:lnSpc>
              <a:spcBef>
                <a:spcPts val="600"/>
              </a:spcBef>
              <a:tabLst>
                <a:tab pos="4481195" algn="l"/>
              </a:tabLst>
            </a:pPr>
            <a:r>
              <a:rPr lang="es-ES" sz="1400" dirty="0">
                <a:solidFill>
                  <a:schemeClr val="bg1"/>
                </a:solidFill>
                <a:latin typeface="+mj-lt"/>
              </a:rPr>
              <a:t>Las</a:t>
            </a:r>
            <a:r>
              <a:rPr lang="es-ES" sz="1400" spc="195" dirty="0">
                <a:solidFill>
                  <a:schemeClr val="bg1"/>
                </a:solidFill>
                <a:latin typeface="+mj-lt"/>
              </a:rPr>
              <a:t> </a:t>
            </a:r>
            <a:r>
              <a:rPr lang="es-ES" sz="1400" dirty="0">
                <a:solidFill>
                  <a:schemeClr val="bg1"/>
                </a:solidFill>
                <a:latin typeface="+mj-lt"/>
              </a:rPr>
              <a:t>partes</a:t>
            </a:r>
            <a:r>
              <a:rPr lang="es-ES" sz="1400" spc="200" dirty="0">
                <a:solidFill>
                  <a:schemeClr val="bg1"/>
                </a:solidFill>
                <a:latin typeface="+mj-lt"/>
              </a:rPr>
              <a:t> </a:t>
            </a:r>
            <a:r>
              <a:rPr lang="es-ES" sz="1400" spc="-5" dirty="0">
                <a:solidFill>
                  <a:schemeClr val="bg1"/>
                </a:solidFill>
                <a:latin typeface="+mj-lt"/>
              </a:rPr>
              <a:t>débiles</a:t>
            </a:r>
            <a:r>
              <a:rPr lang="es-ES" sz="1400" spc="190" dirty="0">
                <a:solidFill>
                  <a:schemeClr val="bg1"/>
                </a:solidFill>
                <a:latin typeface="+mj-lt"/>
              </a:rPr>
              <a:t> </a:t>
            </a:r>
            <a:r>
              <a:rPr lang="es-ES" sz="1400" spc="-5" dirty="0">
                <a:solidFill>
                  <a:schemeClr val="bg1"/>
                </a:solidFill>
                <a:latin typeface="+mj-lt"/>
              </a:rPr>
              <a:t>del</a:t>
            </a:r>
            <a:r>
              <a:rPr lang="es-ES" sz="1400" spc="210" dirty="0">
                <a:solidFill>
                  <a:schemeClr val="bg1"/>
                </a:solidFill>
                <a:latin typeface="+mj-lt"/>
              </a:rPr>
              <a:t> </a:t>
            </a:r>
            <a:r>
              <a:rPr lang="es-ES" sz="1400" dirty="0">
                <a:solidFill>
                  <a:schemeClr val="bg1"/>
                </a:solidFill>
                <a:latin typeface="+mj-lt"/>
              </a:rPr>
              <a:t>hormigón</a:t>
            </a:r>
            <a:r>
              <a:rPr lang="es-ES" sz="1400" spc="210" dirty="0">
                <a:solidFill>
                  <a:schemeClr val="bg1"/>
                </a:solidFill>
                <a:latin typeface="+mj-lt"/>
              </a:rPr>
              <a:t> </a:t>
            </a:r>
            <a:r>
              <a:rPr lang="es-ES" sz="1400" spc="-15" dirty="0">
                <a:solidFill>
                  <a:schemeClr val="bg1"/>
                </a:solidFill>
                <a:latin typeface="+mj-lt"/>
              </a:rPr>
              <a:t>deberán</a:t>
            </a:r>
            <a:r>
              <a:rPr lang="es-ES" sz="1400" spc="195" dirty="0">
                <a:solidFill>
                  <a:schemeClr val="bg1"/>
                </a:solidFill>
                <a:latin typeface="+mj-lt"/>
              </a:rPr>
              <a:t> </a:t>
            </a:r>
            <a:r>
              <a:rPr lang="es-ES" sz="1400" dirty="0">
                <a:solidFill>
                  <a:schemeClr val="bg1"/>
                </a:solidFill>
                <a:latin typeface="+mj-lt"/>
              </a:rPr>
              <a:t>ser</a:t>
            </a:r>
            <a:r>
              <a:rPr lang="es-ES" sz="1400" spc="195" dirty="0">
                <a:solidFill>
                  <a:schemeClr val="bg1"/>
                </a:solidFill>
                <a:latin typeface="+mj-lt"/>
              </a:rPr>
              <a:t> </a:t>
            </a:r>
            <a:r>
              <a:rPr lang="es-ES" sz="1400" spc="-5" dirty="0">
                <a:solidFill>
                  <a:schemeClr val="bg1"/>
                </a:solidFill>
                <a:latin typeface="+mj-lt"/>
              </a:rPr>
              <a:t>eliminadas</a:t>
            </a:r>
            <a:r>
              <a:rPr lang="es-ES" sz="1400" spc="195" dirty="0">
                <a:solidFill>
                  <a:schemeClr val="bg1"/>
                </a:solidFill>
                <a:latin typeface="+mj-lt"/>
              </a:rPr>
              <a:t> </a:t>
            </a:r>
            <a:r>
              <a:rPr lang="es-ES" sz="1400" dirty="0">
                <a:solidFill>
                  <a:schemeClr val="bg1"/>
                </a:solidFill>
                <a:latin typeface="+mj-lt"/>
              </a:rPr>
              <a:t>y	</a:t>
            </a:r>
            <a:r>
              <a:rPr lang="es-ES" sz="1400" spc="-20" dirty="0">
                <a:solidFill>
                  <a:schemeClr val="bg1"/>
                </a:solidFill>
                <a:latin typeface="+mj-lt"/>
              </a:rPr>
              <a:t>deben </a:t>
            </a:r>
            <a:r>
              <a:rPr lang="es-ES" sz="1400" spc="-5" dirty="0">
                <a:solidFill>
                  <a:schemeClr val="bg1"/>
                </a:solidFill>
                <a:latin typeface="+mj-lt"/>
              </a:rPr>
              <a:t>descubrirse</a:t>
            </a:r>
            <a:r>
              <a:rPr lang="es-ES" sz="1400" spc="195" dirty="0">
                <a:solidFill>
                  <a:schemeClr val="bg1"/>
                </a:solidFill>
                <a:latin typeface="+mj-lt"/>
              </a:rPr>
              <a:t> </a:t>
            </a:r>
            <a:r>
              <a:rPr lang="es-ES" sz="1400" spc="-15" dirty="0">
                <a:solidFill>
                  <a:schemeClr val="bg1"/>
                </a:solidFill>
                <a:latin typeface="+mj-lt"/>
              </a:rPr>
              <a:t>todos</a:t>
            </a:r>
            <a:r>
              <a:rPr lang="es-ES" sz="1400" spc="200" dirty="0">
                <a:solidFill>
                  <a:schemeClr val="bg1"/>
                </a:solidFill>
                <a:latin typeface="+mj-lt"/>
              </a:rPr>
              <a:t> </a:t>
            </a:r>
            <a:r>
              <a:rPr lang="es-ES" sz="1400" spc="-5" dirty="0">
                <a:solidFill>
                  <a:schemeClr val="bg1"/>
                </a:solidFill>
                <a:latin typeface="+mj-lt"/>
              </a:rPr>
              <a:t>los</a:t>
            </a:r>
            <a:r>
              <a:rPr lang="es-ES" sz="1400" spc="180" dirty="0">
                <a:solidFill>
                  <a:schemeClr val="bg1"/>
                </a:solidFill>
                <a:latin typeface="+mj-lt"/>
              </a:rPr>
              <a:t> </a:t>
            </a:r>
            <a:r>
              <a:rPr lang="es-ES" sz="1400" spc="-5" dirty="0">
                <a:solidFill>
                  <a:schemeClr val="bg1"/>
                </a:solidFill>
                <a:latin typeface="+mj-lt"/>
              </a:rPr>
              <a:t>posibles</a:t>
            </a:r>
            <a:r>
              <a:rPr lang="es-ES" sz="1400" spc="185" dirty="0">
                <a:solidFill>
                  <a:schemeClr val="bg1"/>
                </a:solidFill>
                <a:latin typeface="+mj-lt"/>
              </a:rPr>
              <a:t> </a:t>
            </a:r>
            <a:r>
              <a:rPr lang="es-ES" sz="1400" spc="-15" dirty="0">
                <a:solidFill>
                  <a:schemeClr val="bg1"/>
                </a:solidFill>
                <a:latin typeface="+mj-lt"/>
              </a:rPr>
              <a:t>defectos</a:t>
            </a:r>
            <a:r>
              <a:rPr lang="es-ES" sz="1400" spc="195" dirty="0">
                <a:solidFill>
                  <a:schemeClr val="bg1"/>
                </a:solidFill>
                <a:latin typeface="+mj-lt"/>
              </a:rPr>
              <a:t> </a:t>
            </a:r>
            <a:r>
              <a:rPr lang="es-ES" sz="1400" spc="-5" dirty="0">
                <a:solidFill>
                  <a:schemeClr val="bg1"/>
                </a:solidFill>
                <a:latin typeface="+mj-lt"/>
              </a:rPr>
              <a:t>que </a:t>
            </a:r>
            <a:r>
              <a:rPr lang="es-ES" sz="1400" spc="-300" dirty="0">
                <a:solidFill>
                  <a:schemeClr val="bg1"/>
                </a:solidFill>
                <a:latin typeface="+mj-lt"/>
              </a:rPr>
              <a:t> </a:t>
            </a:r>
            <a:r>
              <a:rPr lang="es-ES" sz="1400" spc="-20" dirty="0">
                <a:solidFill>
                  <a:schemeClr val="bg1"/>
                </a:solidFill>
                <a:latin typeface="+mj-lt"/>
              </a:rPr>
              <a:t>tenga</a:t>
            </a:r>
            <a:r>
              <a:rPr lang="es-ES" sz="1400" spc="-60" dirty="0">
                <a:solidFill>
                  <a:schemeClr val="bg1"/>
                </a:solidFill>
                <a:latin typeface="+mj-lt"/>
              </a:rPr>
              <a:t> </a:t>
            </a:r>
            <a:r>
              <a:rPr lang="es-ES" sz="1400" spc="5" dirty="0">
                <a:solidFill>
                  <a:schemeClr val="bg1"/>
                </a:solidFill>
                <a:latin typeface="+mj-lt"/>
              </a:rPr>
              <a:t>el</a:t>
            </a:r>
            <a:r>
              <a:rPr lang="es-ES" sz="1400" spc="15" dirty="0">
                <a:solidFill>
                  <a:schemeClr val="bg1"/>
                </a:solidFill>
                <a:latin typeface="+mj-lt"/>
              </a:rPr>
              <a:t> </a:t>
            </a:r>
            <a:r>
              <a:rPr lang="es-ES" sz="1400" spc="-5" dirty="0">
                <a:solidFill>
                  <a:schemeClr val="bg1"/>
                </a:solidFill>
                <a:latin typeface="+mj-lt"/>
              </a:rPr>
              <a:t>soporte.</a:t>
            </a:r>
          </a:p>
          <a:p>
            <a:pPr marL="78105" marR="6350">
              <a:lnSpc>
                <a:spcPct val="100000"/>
              </a:lnSpc>
              <a:spcBef>
                <a:spcPts val="600"/>
              </a:spcBef>
              <a:tabLst>
                <a:tab pos="4469130" algn="l"/>
              </a:tabLst>
            </a:pPr>
            <a:r>
              <a:rPr lang="es-ES" sz="1400" spc="-5" dirty="0">
                <a:solidFill>
                  <a:schemeClr val="bg1"/>
                </a:solidFill>
                <a:latin typeface="+mj-lt"/>
              </a:rPr>
              <a:t>La</a:t>
            </a:r>
            <a:r>
              <a:rPr lang="es-ES" sz="1400" spc="200" dirty="0">
                <a:solidFill>
                  <a:schemeClr val="bg1"/>
                </a:solidFill>
                <a:latin typeface="+mj-lt"/>
              </a:rPr>
              <a:t> </a:t>
            </a:r>
            <a:r>
              <a:rPr lang="es-ES" sz="1400" dirty="0">
                <a:solidFill>
                  <a:schemeClr val="bg1"/>
                </a:solidFill>
                <a:latin typeface="+mj-lt"/>
              </a:rPr>
              <a:t>calidad</a:t>
            </a:r>
            <a:r>
              <a:rPr lang="es-ES" sz="1400" spc="190" dirty="0">
                <a:solidFill>
                  <a:schemeClr val="bg1"/>
                </a:solidFill>
                <a:latin typeface="+mj-lt"/>
              </a:rPr>
              <a:t> </a:t>
            </a:r>
            <a:r>
              <a:rPr lang="es-ES" sz="1400" spc="-5" dirty="0">
                <a:solidFill>
                  <a:schemeClr val="bg1"/>
                </a:solidFill>
                <a:latin typeface="+mj-lt"/>
              </a:rPr>
              <a:t>del</a:t>
            </a:r>
            <a:r>
              <a:rPr lang="es-ES" sz="1400" spc="210" dirty="0">
                <a:solidFill>
                  <a:schemeClr val="bg1"/>
                </a:solidFill>
                <a:latin typeface="+mj-lt"/>
              </a:rPr>
              <a:t> </a:t>
            </a:r>
            <a:r>
              <a:rPr lang="es-ES" sz="1400" spc="-5" dirty="0">
                <a:solidFill>
                  <a:schemeClr val="bg1"/>
                </a:solidFill>
                <a:latin typeface="+mj-lt"/>
              </a:rPr>
              <a:t>soporte</a:t>
            </a:r>
            <a:r>
              <a:rPr lang="es-ES" sz="1400" spc="195" dirty="0">
                <a:solidFill>
                  <a:schemeClr val="bg1"/>
                </a:solidFill>
                <a:latin typeface="+mj-lt"/>
              </a:rPr>
              <a:t> </a:t>
            </a:r>
            <a:r>
              <a:rPr lang="es-ES" sz="1400" spc="-5" dirty="0">
                <a:solidFill>
                  <a:schemeClr val="bg1"/>
                </a:solidFill>
                <a:latin typeface="+mj-lt"/>
              </a:rPr>
              <a:t>de</a:t>
            </a:r>
            <a:r>
              <a:rPr lang="es-ES" sz="1400" spc="204" dirty="0">
                <a:solidFill>
                  <a:schemeClr val="bg1"/>
                </a:solidFill>
                <a:latin typeface="+mj-lt"/>
              </a:rPr>
              <a:t> </a:t>
            </a:r>
            <a:r>
              <a:rPr lang="es-ES" sz="1400" dirty="0">
                <a:solidFill>
                  <a:schemeClr val="bg1"/>
                </a:solidFill>
                <a:latin typeface="+mj-lt"/>
              </a:rPr>
              <a:t>hormigón</a:t>
            </a:r>
            <a:r>
              <a:rPr lang="es-ES" sz="1400" spc="200" dirty="0">
                <a:solidFill>
                  <a:schemeClr val="bg1"/>
                </a:solidFill>
                <a:latin typeface="+mj-lt"/>
              </a:rPr>
              <a:t> </a:t>
            </a:r>
            <a:r>
              <a:rPr lang="es-ES" sz="1400" spc="-10" dirty="0">
                <a:solidFill>
                  <a:schemeClr val="bg1"/>
                </a:solidFill>
                <a:latin typeface="+mj-lt"/>
              </a:rPr>
              <a:t>debe</a:t>
            </a:r>
            <a:r>
              <a:rPr lang="es-ES" sz="1400" spc="185" dirty="0">
                <a:solidFill>
                  <a:schemeClr val="bg1"/>
                </a:solidFill>
                <a:latin typeface="+mj-lt"/>
              </a:rPr>
              <a:t> </a:t>
            </a:r>
            <a:r>
              <a:rPr lang="es-ES" sz="1400" dirty="0">
                <a:solidFill>
                  <a:schemeClr val="bg1"/>
                </a:solidFill>
                <a:latin typeface="+mj-lt"/>
              </a:rPr>
              <a:t>ser</a:t>
            </a:r>
            <a:r>
              <a:rPr lang="es-ES" sz="1400" spc="200" dirty="0">
                <a:solidFill>
                  <a:schemeClr val="bg1"/>
                </a:solidFill>
                <a:latin typeface="+mj-lt"/>
              </a:rPr>
              <a:t> </a:t>
            </a:r>
            <a:r>
              <a:rPr lang="es-ES" sz="1400" spc="-5" dirty="0">
                <a:solidFill>
                  <a:schemeClr val="bg1"/>
                </a:solidFill>
                <a:latin typeface="+mj-lt"/>
              </a:rPr>
              <a:t>compacto</a:t>
            </a:r>
            <a:r>
              <a:rPr lang="es-ES" sz="1400" spc="190" dirty="0">
                <a:solidFill>
                  <a:schemeClr val="bg1"/>
                </a:solidFill>
                <a:latin typeface="+mj-lt"/>
              </a:rPr>
              <a:t> </a:t>
            </a:r>
            <a:r>
              <a:rPr lang="es-ES" sz="1400" dirty="0">
                <a:solidFill>
                  <a:schemeClr val="bg1"/>
                </a:solidFill>
                <a:latin typeface="+mj-lt"/>
              </a:rPr>
              <a:t>y	</a:t>
            </a:r>
            <a:r>
              <a:rPr lang="es-ES" sz="1400" spc="-10" dirty="0">
                <a:solidFill>
                  <a:schemeClr val="bg1"/>
                </a:solidFill>
                <a:latin typeface="+mj-lt"/>
              </a:rPr>
              <a:t>poseer u</a:t>
            </a:r>
            <a:r>
              <a:rPr lang="es-ES" sz="1400" spc="-5" dirty="0">
                <a:solidFill>
                  <a:schemeClr val="bg1"/>
                </a:solidFill>
                <a:latin typeface="+mj-lt"/>
              </a:rPr>
              <a:t>na </a:t>
            </a:r>
            <a:r>
              <a:rPr lang="es-ES" sz="1400" spc="-10" dirty="0">
                <a:solidFill>
                  <a:schemeClr val="bg1"/>
                </a:solidFill>
                <a:latin typeface="+mj-lt"/>
              </a:rPr>
              <a:t>resistencia</a:t>
            </a:r>
            <a:r>
              <a:rPr lang="es-ES" sz="1400" spc="190" dirty="0">
                <a:solidFill>
                  <a:schemeClr val="bg1"/>
                </a:solidFill>
                <a:latin typeface="+mj-lt"/>
              </a:rPr>
              <a:t> </a:t>
            </a:r>
            <a:r>
              <a:rPr lang="es-ES" sz="1400" dirty="0">
                <a:solidFill>
                  <a:schemeClr val="bg1"/>
                </a:solidFill>
                <a:latin typeface="+mj-lt"/>
              </a:rPr>
              <a:t>mínima</a:t>
            </a:r>
            <a:r>
              <a:rPr lang="es-ES" sz="1400" spc="200" dirty="0">
                <a:solidFill>
                  <a:schemeClr val="bg1"/>
                </a:solidFill>
                <a:latin typeface="+mj-lt"/>
              </a:rPr>
              <a:t> </a:t>
            </a:r>
            <a:r>
              <a:rPr lang="es-ES" sz="1400" dirty="0">
                <a:solidFill>
                  <a:schemeClr val="bg1"/>
                </a:solidFill>
                <a:latin typeface="+mj-lt"/>
              </a:rPr>
              <a:t>a</a:t>
            </a:r>
            <a:r>
              <a:rPr lang="es-ES" sz="1400" spc="195" dirty="0">
                <a:solidFill>
                  <a:schemeClr val="bg1"/>
                </a:solidFill>
                <a:latin typeface="+mj-lt"/>
              </a:rPr>
              <a:t> </a:t>
            </a:r>
            <a:r>
              <a:rPr lang="es-ES" sz="1400" dirty="0">
                <a:solidFill>
                  <a:schemeClr val="bg1"/>
                </a:solidFill>
                <a:latin typeface="+mj-lt"/>
              </a:rPr>
              <a:t>la</a:t>
            </a:r>
            <a:r>
              <a:rPr lang="es-ES" sz="1400" spc="185" dirty="0">
                <a:solidFill>
                  <a:schemeClr val="bg1"/>
                </a:solidFill>
                <a:latin typeface="+mj-lt"/>
              </a:rPr>
              <a:t> </a:t>
            </a:r>
            <a:r>
              <a:rPr lang="es-ES" sz="1400" spc="-10" dirty="0">
                <a:solidFill>
                  <a:schemeClr val="bg1"/>
                </a:solidFill>
                <a:latin typeface="+mj-lt"/>
              </a:rPr>
              <a:t>compresión</a:t>
            </a:r>
            <a:r>
              <a:rPr lang="es-ES" sz="1400" spc="175" dirty="0">
                <a:solidFill>
                  <a:schemeClr val="bg1"/>
                </a:solidFill>
                <a:latin typeface="+mj-lt"/>
              </a:rPr>
              <a:t> </a:t>
            </a:r>
            <a:r>
              <a:rPr lang="es-ES" sz="1400" spc="-10" dirty="0">
                <a:solidFill>
                  <a:schemeClr val="bg1"/>
                </a:solidFill>
                <a:latin typeface="+mj-lt"/>
              </a:rPr>
              <a:t>de </a:t>
            </a:r>
            <a:r>
              <a:rPr lang="es-ES" sz="1400" spc="-300" dirty="0">
                <a:solidFill>
                  <a:schemeClr val="bg1"/>
                </a:solidFill>
                <a:latin typeface="+mj-lt"/>
              </a:rPr>
              <a:t> </a:t>
            </a:r>
            <a:r>
              <a:rPr lang="es-ES" sz="1400" spc="-25" dirty="0">
                <a:solidFill>
                  <a:schemeClr val="bg1"/>
                </a:solidFill>
                <a:latin typeface="+mj-lt"/>
              </a:rPr>
              <a:t>30N/mm2</a:t>
            </a:r>
            <a:endParaRPr lang="es-ES" sz="1400" dirty="0">
              <a:solidFill>
                <a:schemeClr val="bg1"/>
              </a:solidFill>
              <a:latin typeface="+mj-lt"/>
              <a:cs typeface="Calibri Light"/>
            </a:endParaRPr>
          </a:p>
        </p:txBody>
      </p:sp>
      <p:pic>
        <p:nvPicPr>
          <p:cNvPr id="3074" name="Picture 2">
            <a:extLst>
              <a:ext uri="{FF2B5EF4-FFF2-40B4-BE49-F238E27FC236}">
                <a16:creationId xmlns:a16="http://schemas.microsoft.com/office/drawing/2014/main" id="{80D2C99D-A3E2-3E52-9E66-B80C8FF58F0C}"/>
              </a:ext>
            </a:extLst>
          </p:cNvPr>
          <p:cNvPicPr>
            <a:picLocks noChangeAspect="1" noChangeArrowheads="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bwMode="auto">
          <a:xfrm>
            <a:off x="-20" y="3362653"/>
            <a:ext cx="6858000" cy="2617331"/>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76D4504F-6310-E9DF-077F-D2E7C5E35026}"/>
              </a:ext>
            </a:extLst>
          </p:cNvPr>
          <p:cNvSpPr txBox="1"/>
          <p:nvPr/>
        </p:nvSpPr>
        <p:spPr>
          <a:xfrm>
            <a:off x="926306" y="8287821"/>
            <a:ext cx="2797969" cy="954107"/>
          </a:xfrm>
          <a:prstGeom prst="rect">
            <a:avLst/>
          </a:prstGeom>
          <a:noFill/>
        </p:spPr>
        <p:txBody>
          <a:bodyPr wrap="square">
            <a:spAutoFit/>
          </a:bodyPr>
          <a:lstStyle/>
          <a:p>
            <a:r>
              <a:rPr lang="es-ES" sz="1400" b="1" spc="-15" dirty="0">
                <a:solidFill>
                  <a:schemeClr val="bg1"/>
                </a:solidFill>
                <a:latin typeface="+mj-lt"/>
              </a:rPr>
              <a:t>ALTA RELACIÓN A/C</a:t>
            </a:r>
          </a:p>
          <a:p>
            <a:r>
              <a:rPr lang="es-ES" sz="1400" spc="-15" dirty="0">
                <a:solidFill>
                  <a:schemeClr val="bg1"/>
                </a:solidFill>
                <a:latin typeface="+mj-lt"/>
              </a:rPr>
              <a:t>Partículas de cemento espaciadas.</a:t>
            </a:r>
          </a:p>
          <a:p>
            <a:r>
              <a:rPr lang="es-ES" sz="1400" spc="-15" dirty="0">
                <a:solidFill>
                  <a:schemeClr val="bg1"/>
                </a:solidFill>
                <a:latin typeface="+mj-lt"/>
              </a:rPr>
              <a:t>Baja durabilidad.</a:t>
            </a:r>
          </a:p>
          <a:p>
            <a:r>
              <a:rPr lang="es-ES" sz="1400" spc="-15" dirty="0">
                <a:solidFill>
                  <a:schemeClr val="bg1"/>
                </a:solidFill>
                <a:latin typeface="+mj-lt"/>
              </a:rPr>
              <a:t>Alta porosidad y permeabilidad.</a:t>
            </a:r>
            <a:endParaRPr lang="es-ES" sz="1400" dirty="0">
              <a:latin typeface="+mj-lt"/>
            </a:endParaRPr>
          </a:p>
        </p:txBody>
      </p:sp>
      <p:sp>
        <p:nvSpPr>
          <p:cNvPr id="7" name="CuadroTexto 6">
            <a:extLst>
              <a:ext uri="{FF2B5EF4-FFF2-40B4-BE49-F238E27FC236}">
                <a16:creationId xmlns:a16="http://schemas.microsoft.com/office/drawing/2014/main" id="{C898A784-AAA6-D92D-8B40-DCDF3074B235}"/>
              </a:ext>
            </a:extLst>
          </p:cNvPr>
          <p:cNvSpPr txBox="1"/>
          <p:nvPr/>
        </p:nvSpPr>
        <p:spPr>
          <a:xfrm>
            <a:off x="3507581" y="8287821"/>
            <a:ext cx="2797969" cy="954107"/>
          </a:xfrm>
          <a:prstGeom prst="rect">
            <a:avLst/>
          </a:prstGeom>
          <a:noFill/>
        </p:spPr>
        <p:txBody>
          <a:bodyPr wrap="square">
            <a:spAutoFit/>
          </a:bodyPr>
          <a:lstStyle/>
          <a:p>
            <a:r>
              <a:rPr lang="es-ES" sz="1400" b="1" spc="-15" dirty="0">
                <a:solidFill>
                  <a:schemeClr val="bg1"/>
                </a:solidFill>
                <a:latin typeface="+mj-lt"/>
              </a:rPr>
              <a:t>BAJA RELACIÓN A/C</a:t>
            </a:r>
          </a:p>
          <a:p>
            <a:r>
              <a:rPr lang="es-ES" sz="1400" spc="-15" dirty="0">
                <a:solidFill>
                  <a:schemeClr val="bg1"/>
                </a:solidFill>
                <a:latin typeface="+mj-lt"/>
              </a:rPr>
              <a:t>Partículas de cemento cercanas.</a:t>
            </a:r>
          </a:p>
          <a:p>
            <a:r>
              <a:rPr lang="es-ES" sz="1400" spc="-15" dirty="0">
                <a:solidFill>
                  <a:schemeClr val="bg1"/>
                </a:solidFill>
                <a:latin typeface="+mj-lt"/>
              </a:rPr>
              <a:t>Alta durabilidad.</a:t>
            </a:r>
          </a:p>
          <a:p>
            <a:r>
              <a:rPr lang="es-ES" sz="1400" spc="-15" dirty="0">
                <a:solidFill>
                  <a:schemeClr val="bg1"/>
                </a:solidFill>
                <a:latin typeface="+mj-lt"/>
              </a:rPr>
              <a:t>Baja permeabilidad.</a:t>
            </a:r>
            <a:endParaRPr lang="es-ES" sz="1400" dirty="0">
              <a:latin typeface="+mj-lt"/>
            </a:endParaRPr>
          </a:p>
        </p:txBody>
      </p:sp>
      <p:pic>
        <p:nvPicPr>
          <p:cNvPr id="9" name="Imagen 8">
            <a:extLst>
              <a:ext uri="{FF2B5EF4-FFF2-40B4-BE49-F238E27FC236}">
                <a16:creationId xmlns:a16="http://schemas.microsoft.com/office/drawing/2014/main" id="{E02C03BE-673F-9F74-3C93-D4C0BBDE96DB}"/>
              </a:ext>
            </a:extLst>
          </p:cNvPr>
          <p:cNvPicPr>
            <a:picLocks noChangeAspect="1"/>
          </p:cNvPicPr>
          <p:nvPr/>
        </p:nvPicPr>
        <p:blipFill>
          <a:blip r:embed="rId5"/>
          <a:stretch>
            <a:fillRect/>
          </a:stretch>
        </p:blipFill>
        <p:spPr>
          <a:xfrm>
            <a:off x="926306" y="6623787"/>
            <a:ext cx="1819275" cy="1543050"/>
          </a:xfrm>
          <a:prstGeom prst="rect">
            <a:avLst/>
          </a:prstGeom>
        </p:spPr>
      </p:pic>
      <p:pic>
        <p:nvPicPr>
          <p:cNvPr id="11" name="Imagen 10">
            <a:extLst>
              <a:ext uri="{FF2B5EF4-FFF2-40B4-BE49-F238E27FC236}">
                <a16:creationId xmlns:a16="http://schemas.microsoft.com/office/drawing/2014/main" id="{F763DBD7-988F-8FCC-BEBE-F715C3512D8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576637" y="6623787"/>
            <a:ext cx="1800225" cy="1509236"/>
          </a:xfrm>
          <a:prstGeom prst="rect">
            <a:avLst/>
          </a:prstGeom>
        </p:spPr>
      </p:pic>
    </p:spTree>
    <p:extLst>
      <p:ext uri="{BB962C8B-B14F-4D97-AF65-F5344CB8AC3E}">
        <p14:creationId xmlns:p14="http://schemas.microsoft.com/office/powerpoint/2010/main" val="2951539537"/>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7" name="object 10">
            <a:extLst>
              <a:ext uri="{FF2B5EF4-FFF2-40B4-BE49-F238E27FC236}">
                <a16:creationId xmlns:a16="http://schemas.microsoft.com/office/drawing/2014/main" id="{64899ABA-E912-68D1-95B6-DEEC881FDC98}"/>
              </a:ext>
            </a:extLst>
          </p:cNvPr>
          <p:cNvPicPr/>
          <p:nvPr/>
        </p:nvPicPr>
        <p:blipFill rotWithShape="1">
          <a:blip r:embed="rId2" cstate="print">
            <a:duotone>
              <a:prstClr val="black"/>
              <a:schemeClr val="tx2">
                <a:tint val="45000"/>
                <a:satMod val="400000"/>
              </a:schemeClr>
            </a:duotone>
            <a:alphaModFix amt="25000"/>
          </a:blip>
          <a:srcRect l="3407" r="16297" b="-4"/>
          <a:stretch/>
        </p:blipFill>
        <p:spPr>
          <a:xfrm>
            <a:off x="20" y="10"/>
            <a:ext cx="6857980" cy="9905990"/>
          </a:xfrm>
          <a:prstGeom prst="rect">
            <a:avLst/>
          </a:prstGeom>
          <a:solidFill>
            <a:schemeClr val="bg2">
              <a:lumMod val="40000"/>
              <a:lumOff val="60000"/>
            </a:schemeClr>
          </a:solidFill>
        </p:spPr>
      </p:pic>
      <p:sp>
        <p:nvSpPr>
          <p:cNvPr id="70" name="CuadroTexto 69">
            <a:extLst>
              <a:ext uri="{FF2B5EF4-FFF2-40B4-BE49-F238E27FC236}">
                <a16:creationId xmlns:a16="http://schemas.microsoft.com/office/drawing/2014/main" id="{32E0E736-E1C6-DF0A-94DB-FEBF87A0CF11}"/>
              </a:ext>
            </a:extLst>
          </p:cNvPr>
          <p:cNvSpPr txBox="1"/>
          <p:nvPr/>
        </p:nvSpPr>
        <p:spPr>
          <a:xfrm>
            <a:off x="445467" y="857935"/>
            <a:ext cx="6000749" cy="5847755"/>
          </a:xfrm>
          <a:prstGeom prst="rect">
            <a:avLst/>
          </a:prstGeom>
          <a:noFill/>
        </p:spPr>
        <p:txBody>
          <a:bodyPr wrap="square">
            <a:spAutoFit/>
          </a:bodyPr>
          <a:lstStyle/>
          <a:p>
            <a:pPr algn="just"/>
            <a:r>
              <a:rPr lang="es-ES" sz="2400" b="1" i="0" dirty="0">
                <a:solidFill>
                  <a:schemeClr val="bg1"/>
                </a:solidFill>
                <a:effectLst/>
                <a:latin typeface="Roboto" panose="02000000000000000000" pitchFamily="2" charset="0"/>
              </a:rPr>
              <a:t>La impermeabilización  liquida</a:t>
            </a:r>
          </a:p>
          <a:p>
            <a:pPr algn="just"/>
            <a:endParaRPr lang="es-ES" sz="1400" b="0" i="0" dirty="0">
              <a:solidFill>
                <a:schemeClr val="bg1"/>
              </a:solidFill>
              <a:effectLst/>
              <a:latin typeface="Roboto" panose="02000000000000000000" pitchFamily="2" charset="0"/>
            </a:endParaRPr>
          </a:p>
          <a:p>
            <a:pPr algn="just"/>
            <a:r>
              <a:rPr lang="es-ES" sz="1400" dirty="0">
                <a:solidFill>
                  <a:schemeClr val="bg1"/>
                </a:solidFill>
                <a:latin typeface="+mj-lt"/>
              </a:rPr>
              <a:t>La impermeabilización líquida requiere de sistemas específicos para las muy diversas necesidades que nos encontramos en el mercado, ya que debe soportar agresiones térmicas, climatológicas, y ser eficaz y duradera. </a:t>
            </a:r>
          </a:p>
          <a:p>
            <a:pPr algn="just"/>
            <a:r>
              <a:rPr lang="es-ES" sz="1400" b="1" dirty="0">
                <a:solidFill>
                  <a:schemeClr val="accent4">
                    <a:lumMod val="50000"/>
                  </a:schemeClr>
                </a:solidFill>
              </a:rPr>
              <a:t>Poliurea </a:t>
            </a:r>
            <a:r>
              <a:rPr lang="es-ES" sz="1400" b="1" dirty="0" err="1">
                <a:solidFill>
                  <a:schemeClr val="bg1"/>
                </a:solidFill>
              </a:rPr>
              <a:t>Sistems</a:t>
            </a:r>
            <a:r>
              <a:rPr lang="es-ES" sz="1400" b="1" dirty="0">
                <a:solidFill>
                  <a:schemeClr val="bg1"/>
                </a:solidFill>
              </a:rPr>
              <a:t> </a:t>
            </a:r>
            <a:r>
              <a:rPr lang="es-ES" sz="1400" dirty="0">
                <a:solidFill>
                  <a:schemeClr val="bg1"/>
                </a:solidFill>
                <a:latin typeface="+mj-lt"/>
              </a:rPr>
              <a:t>comenzó su andadura hace más de 30 años en el mundo de la impermeabilización, desarrollando sistemas y revestimientos especiales para la impermeabilización de las cubiertas de los edificios. </a:t>
            </a:r>
          </a:p>
          <a:p>
            <a:pPr algn="just"/>
            <a:endParaRPr lang="es-ES" sz="1400" dirty="0">
              <a:solidFill>
                <a:schemeClr val="bg1"/>
              </a:solidFill>
            </a:endParaRPr>
          </a:p>
          <a:p>
            <a:pPr algn="just"/>
            <a:r>
              <a:rPr lang="es-ES" sz="1400" dirty="0">
                <a:solidFill>
                  <a:schemeClr val="bg1"/>
                </a:solidFill>
                <a:latin typeface="+mj-lt"/>
              </a:rPr>
              <a:t>El permanente contacto con el mundo de la construcción nos ha permitido mantener constantes iniciativas en la creación y desarrollo de nuevos productos y sistemas. </a:t>
            </a:r>
          </a:p>
          <a:p>
            <a:pPr algn="just"/>
            <a:endParaRPr lang="es-ES" sz="1400" dirty="0">
              <a:solidFill>
                <a:schemeClr val="bg1"/>
              </a:solidFill>
              <a:latin typeface="+mj-lt"/>
            </a:endParaRPr>
          </a:p>
          <a:p>
            <a:pPr algn="just"/>
            <a:r>
              <a:rPr lang="es-ES" sz="1400" dirty="0">
                <a:solidFill>
                  <a:schemeClr val="bg1"/>
                </a:solidFill>
                <a:latin typeface="+mj-lt"/>
              </a:rPr>
              <a:t>Sectores tan exigentes como la industria confían en nuestra contrastada experiencia para el proyecto y realización de sus impermeabilizaciones. </a:t>
            </a:r>
          </a:p>
          <a:p>
            <a:pPr algn="just"/>
            <a:endParaRPr lang="es-ES" sz="1400" dirty="0">
              <a:solidFill>
                <a:schemeClr val="bg1"/>
              </a:solidFill>
              <a:latin typeface="+mj-lt"/>
            </a:endParaRPr>
          </a:p>
          <a:p>
            <a:pPr algn="just"/>
            <a:r>
              <a:rPr lang="es-ES" sz="1400" dirty="0">
                <a:solidFill>
                  <a:schemeClr val="bg1"/>
                </a:solidFill>
                <a:latin typeface="+mj-lt"/>
              </a:rPr>
              <a:t>Productos de gran calidad, formulados con la tecnología más avanzadas de resinas, y junto a un satisfactorio servicio técnico, constituyen las claves para obtener, en cada caso, las soluciones óptimas que se requieran. </a:t>
            </a:r>
          </a:p>
          <a:p>
            <a:pPr algn="just"/>
            <a:endParaRPr lang="es-ES" sz="1400" dirty="0">
              <a:solidFill>
                <a:schemeClr val="bg1"/>
              </a:solidFill>
            </a:endParaRPr>
          </a:p>
          <a:p>
            <a:pPr algn="just"/>
            <a:r>
              <a:rPr lang="es-ES" sz="1400" dirty="0">
                <a:solidFill>
                  <a:schemeClr val="bg1"/>
                </a:solidFill>
                <a:latin typeface="+mj-lt"/>
              </a:rPr>
              <a:t>Los sistemas de impermeabilización líquidos de </a:t>
            </a:r>
            <a:r>
              <a:rPr lang="es-ES" sz="1400" b="1" dirty="0">
                <a:solidFill>
                  <a:schemeClr val="accent4">
                    <a:lumMod val="50000"/>
                  </a:schemeClr>
                </a:solidFill>
              </a:rPr>
              <a:t>Poliurea </a:t>
            </a:r>
            <a:r>
              <a:rPr lang="es-ES" sz="1400" b="1" dirty="0" err="1">
                <a:solidFill>
                  <a:schemeClr val="bg1"/>
                </a:solidFill>
              </a:rPr>
              <a:t>Sistems</a:t>
            </a:r>
            <a:r>
              <a:rPr lang="es-ES" sz="1400" b="1" dirty="0">
                <a:solidFill>
                  <a:schemeClr val="bg1"/>
                </a:solidFill>
              </a:rPr>
              <a:t> </a:t>
            </a:r>
            <a:r>
              <a:rPr lang="es-ES" sz="1400" dirty="0">
                <a:solidFill>
                  <a:schemeClr val="bg1"/>
                </a:solidFill>
                <a:latin typeface="+mj-lt"/>
              </a:rPr>
              <a:t>constan de productos que una vez aplicados, polimerizan dando lugar a un revestimiento elástico en forma de capa continua; formando un sistema completamente impermeable, duradero, resistente a los U.V. y a los agentes atmosféricos, garantizando la estanqueidad de la estructura protegida. Cumplen la normativa EN 1504-2.</a:t>
            </a:r>
            <a:endParaRPr lang="es-ES" sz="1400" i="0" dirty="0">
              <a:solidFill>
                <a:schemeClr val="bg1"/>
              </a:solidFill>
              <a:effectLst/>
              <a:latin typeface="+mj-lt"/>
            </a:endParaRPr>
          </a:p>
        </p:txBody>
      </p:sp>
      <p:pic>
        <p:nvPicPr>
          <p:cNvPr id="3" name="Imagen 2" descr="Imagen que contiene agua, exterior, edificio, cerca&#10;&#10;Descripción generada automáticamente">
            <a:extLst>
              <a:ext uri="{FF2B5EF4-FFF2-40B4-BE49-F238E27FC236}">
                <a16:creationId xmlns:a16="http://schemas.microsoft.com/office/drawing/2014/main" id="{50210957-CB68-6CF6-24AD-9189FA2A10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949440"/>
            <a:ext cx="6858000" cy="2937510"/>
          </a:xfrm>
          <a:prstGeom prst="rect">
            <a:avLst/>
          </a:prstGeom>
        </p:spPr>
      </p:pic>
    </p:spTree>
    <p:extLst>
      <p:ext uri="{BB962C8B-B14F-4D97-AF65-F5344CB8AC3E}">
        <p14:creationId xmlns:p14="http://schemas.microsoft.com/office/powerpoint/2010/main" val="2343595405"/>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7" name="object 10">
            <a:extLst>
              <a:ext uri="{FF2B5EF4-FFF2-40B4-BE49-F238E27FC236}">
                <a16:creationId xmlns:a16="http://schemas.microsoft.com/office/drawing/2014/main" id="{64899ABA-E912-68D1-95B6-DEEC881FDC98}"/>
              </a:ext>
            </a:extLst>
          </p:cNvPr>
          <p:cNvPicPr/>
          <p:nvPr/>
        </p:nvPicPr>
        <p:blipFill rotWithShape="1">
          <a:blip r:embed="rId2" cstate="print">
            <a:duotone>
              <a:prstClr val="black"/>
              <a:schemeClr val="tx2">
                <a:tint val="45000"/>
                <a:satMod val="400000"/>
              </a:schemeClr>
            </a:duotone>
            <a:alphaModFix amt="25000"/>
          </a:blip>
          <a:srcRect l="3407" r="16297" b="-4"/>
          <a:stretch/>
        </p:blipFill>
        <p:spPr>
          <a:xfrm>
            <a:off x="20" y="10"/>
            <a:ext cx="6857980" cy="9905990"/>
          </a:xfrm>
          <a:prstGeom prst="rect">
            <a:avLst/>
          </a:prstGeom>
          <a:solidFill>
            <a:schemeClr val="bg2">
              <a:lumMod val="40000"/>
              <a:lumOff val="60000"/>
            </a:schemeClr>
          </a:solidFill>
        </p:spPr>
      </p:pic>
      <p:sp>
        <p:nvSpPr>
          <p:cNvPr id="6" name="CuadroTexto 5">
            <a:extLst>
              <a:ext uri="{FF2B5EF4-FFF2-40B4-BE49-F238E27FC236}">
                <a16:creationId xmlns:a16="http://schemas.microsoft.com/office/drawing/2014/main" id="{D8E9C26D-4941-8827-0F0C-BA95ED123CF2}"/>
              </a:ext>
            </a:extLst>
          </p:cNvPr>
          <p:cNvSpPr txBox="1"/>
          <p:nvPr/>
        </p:nvSpPr>
        <p:spPr>
          <a:xfrm>
            <a:off x="445467" y="654739"/>
            <a:ext cx="6000749" cy="2575320"/>
          </a:xfrm>
          <a:prstGeom prst="rect">
            <a:avLst/>
          </a:prstGeom>
          <a:noFill/>
        </p:spPr>
        <p:txBody>
          <a:bodyPr wrap="square">
            <a:spAutoFit/>
          </a:bodyPr>
          <a:lstStyle/>
          <a:p>
            <a:pPr marL="12700" marR="5080">
              <a:lnSpc>
                <a:spcPct val="136300"/>
              </a:lnSpc>
              <a:spcBef>
                <a:spcPts val="100"/>
              </a:spcBef>
            </a:pPr>
            <a:r>
              <a:rPr lang="es-ES" sz="2400" b="1" spc="-15" dirty="0">
                <a:solidFill>
                  <a:srgbClr val="000000"/>
                </a:solidFill>
                <a:latin typeface="+mj-lt"/>
              </a:rPr>
              <a:t>2.3) Preparación de los materiales</a:t>
            </a:r>
            <a:endParaRPr lang="es-ES" sz="2400" b="1" spc="-5" dirty="0">
              <a:solidFill>
                <a:schemeClr val="bg1"/>
              </a:solidFill>
              <a:latin typeface="+mj-lt"/>
              <a:cs typeface="Calibri Light"/>
            </a:endParaRPr>
          </a:p>
          <a:p>
            <a:pPr marL="12700" marR="5080" algn="just">
              <a:lnSpc>
                <a:spcPct val="136300"/>
              </a:lnSpc>
              <a:spcBef>
                <a:spcPts val="100"/>
              </a:spcBef>
            </a:pPr>
            <a:endParaRPr lang="es-ES" sz="1400" dirty="0">
              <a:solidFill>
                <a:schemeClr val="bg1"/>
              </a:solidFill>
              <a:latin typeface="+mj-lt"/>
            </a:endParaRPr>
          </a:p>
          <a:p>
            <a:pPr marL="12700" marR="5080" algn="just">
              <a:lnSpc>
                <a:spcPct val="100000"/>
              </a:lnSpc>
              <a:spcBef>
                <a:spcPts val="105"/>
              </a:spcBef>
            </a:pPr>
            <a:r>
              <a:rPr lang="es-ES" sz="1400" spc="-5" dirty="0">
                <a:solidFill>
                  <a:schemeClr val="bg1"/>
                </a:solidFill>
                <a:latin typeface="+mj-lt"/>
                <a:cs typeface="Calibri Light"/>
              </a:rPr>
              <a:t>Los materiales </a:t>
            </a:r>
            <a:r>
              <a:rPr lang="es-ES" sz="1400" dirty="0">
                <a:solidFill>
                  <a:schemeClr val="bg1"/>
                </a:solidFill>
                <a:latin typeface="+mj-lt"/>
                <a:cs typeface="Calibri Light"/>
              </a:rPr>
              <a:t>deben de </a:t>
            </a:r>
            <a:r>
              <a:rPr lang="es-ES" sz="1400" spc="-10" dirty="0">
                <a:solidFill>
                  <a:schemeClr val="bg1"/>
                </a:solidFill>
                <a:latin typeface="+mj-lt"/>
                <a:cs typeface="Calibri Light"/>
              </a:rPr>
              <a:t>estar </a:t>
            </a:r>
            <a:r>
              <a:rPr lang="es-ES" sz="1400" spc="-5" dirty="0">
                <a:solidFill>
                  <a:schemeClr val="bg1"/>
                </a:solidFill>
                <a:latin typeface="+mj-lt"/>
                <a:cs typeface="Calibri Light"/>
              </a:rPr>
              <a:t>todos </a:t>
            </a:r>
            <a:r>
              <a:rPr lang="es-ES" sz="1400" dirty="0">
                <a:solidFill>
                  <a:schemeClr val="bg1"/>
                </a:solidFill>
                <a:latin typeface="+mj-lt"/>
                <a:cs typeface="Calibri Light"/>
              </a:rPr>
              <a:t>bien ubicados, se deben </a:t>
            </a:r>
            <a:r>
              <a:rPr lang="es-ES" sz="1400" spc="-5" dirty="0">
                <a:solidFill>
                  <a:schemeClr val="bg1"/>
                </a:solidFill>
                <a:latin typeface="+mj-lt"/>
                <a:cs typeface="Calibri Light"/>
              </a:rPr>
              <a:t>mezclar </a:t>
            </a:r>
            <a:r>
              <a:rPr lang="es-ES" sz="1400" dirty="0">
                <a:solidFill>
                  <a:schemeClr val="bg1"/>
                </a:solidFill>
                <a:latin typeface="+mj-lt"/>
                <a:cs typeface="Calibri Light"/>
              </a:rPr>
              <a:t>los </a:t>
            </a:r>
            <a:r>
              <a:rPr lang="es-ES" sz="1400" spc="-5" dirty="0">
                <a:solidFill>
                  <a:schemeClr val="bg1"/>
                </a:solidFill>
                <a:latin typeface="+mj-lt"/>
                <a:cs typeface="Calibri Light"/>
              </a:rPr>
              <a:t>componentes </a:t>
            </a:r>
            <a:r>
              <a:rPr lang="es-ES" sz="1400" spc="5" dirty="0">
                <a:solidFill>
                  <a:schemeClr val="bg1"/>
                </a:solidFill>
                <a:latin typeface="+mj-lt"/>
                <a:cs typeface="Calibri Light"/>
              </a:rPr>
              <a:t>A+B al </a:t>
            </a:r>
            <a:r>
              <a:rPr lang="es-ES" sz="1400" dirty="0">
                <a:solidFill>
                  <a:schemeClr val="bg1"/>
                </a:solidFill>
                <a:latin typeface="+mj-lt"/>
                <a:cs typeface="Calibri Light"/>
              </a:rPr>
              <a:t>menos </a:t>
            </a:r>
            <a:r>
              <a:rPr lang="es-ES" sz="1400" spc="-5" dirty="0">
                <a:solidFill>
                  <a:schemeClr val="bg1"/>
                </a:solidFill>
                <a:latin typeface="+mj-lt"/>
                <a:cs typeface="Calibri Light"/>
              </a:rPr>
              <a:t>durante </a:t>
            </a:r>
            <a:r>
              <a:rPr lang="es-ES" sz="1400" dirty="0">
                <a:solidFill>
                  <a:schemeClr val="bg1"/>
                </a:solidFill>
                <a:latin typeface="+mj-lt"/>
                <a:cs typeface="Calibri Light"/>
              </a:rPr>
              <a:t>2- </a:t>
            </a:r>
            <a:r>
              <a:rPr lang="es-ES" sz="1400" spc="5" dirty="0">
                <a:solidFill>
                  <a:schemeClr val="bg1"/>
                </a:solidFill>
                <a:latin typeface="+mj-lt"/>
                <a:cs typeface="Calibri Light"/>
              </a:rPr>
              <a:t> </a:t>
            </a:r>
            <a:r>
              <a:rPr lang="es-ES" sz="1400" dirty="0">
                <a:solidFill>
                  <a:schemeClr val="bg1"/>
                </a:solidFill>
                <a:latin typeface="+mj-lt"/>
                <a:cs typeface="Calibri Light"/>
              </a:rPr>
              <a:t>3 </a:t>
            </a:r>
            <a:r>
              <a:rPr lang="es-ES" sz="1400" spc="-5" dirty="0">
                <a:solidFill>
                  <a:schemeClr val="bg1"/>
                </a:solidFill>
                <a:latin typeface="+mj-lt"/>
                <a:cs typeface="Calibri Light"/>
              </a:rPr>
              <a:t>minutos, con </a:t>
            </a:r>
            <a:r>
              <a:rPr lang="es-ES" sz="1400" spc="5" dirty="0">
                <a:solidFill>
                  <a:schemeClr val="bg1"/>
                </a:solidFill>
                <a:latin typeface="+mj-lt"/>
                <a:cs typeface="Calibri Light"/>
              </a:rPr>
              <a:t>una </a:t>
            </a:r>
            <a:r>
              <a:rPr lang="es-ES" sz="1400" spc="-5" dirty="0">
                <a:solidFill>
                  <a:schemeClr val="bg1"/>
                </a:solidFill>
                <a:latin typeface="+mj-lt"/>
                <a:cs typeface="Calibri Light"/>
              </a:rPr>
              <a:t>batidora </a:t>
            </a:r>
            <a:r>
              <a:rPr lang="es-ES" sz="1400" dirty="0">
                <a:solidFill>
                  <a:schemeClr val="bg1"/>
                </a:solidFill>
                <a:latin typeface="+mj-lt"/>
                <a:cs typeface="Calibri Light"/>
              </a:rPr>
              <a:t>de bajas </a:t>
            </a:r>
            <a:r>
              <a:rPr lang="es-ES" sz="1400" spc="-5" dirty="0">
                <a:solidFill>
                  <a:schemeClr val="bg1"/>
                </a:solidFill>
                <a:latin typeface="+mj-lt"/>
                <a:cs typeface="Calibri Light"/>
              </a:rPr>
              <a:t>revoluciones </a:t>
            </a:r>
            <a:r>
              <a:rPr lang="es-ES" sz="1400" dirty="0">
                <a:solidFill>
                  <a:schemeClr val="bg1"/>
                </a:solidFill>
                <a:latin typeface="+mj-lt"/>
                <a:cs typeface="Calibri Light"/>
              </a:rPr>
              <a:t>(Máximo </a:t>
            </a:r>
            <a:r>
              <a:rPr lang="es-ES" sz="1400" spc="5" dirty="0">
                <a:solidFill>
                  <a:schemeClr val="bg1"/>
                </a:solidFill>
                <a:latin typeface="+mj-lt"/>
                <a:cs typeface="Calibri Light"/>
              </a:rPr>
              <a:t>600 </a:t>
            </a:r>
            <a:r>
              <a:rPr lang="es-ES" sz="1400" dirty="0">
                <a:solidFill>
                  <a:schemeClr val="bg1"/>
                </a:solidFill>
                <a:latin typeface="+mj-lt"/>
                <a:cs typeface="Calibri Light"/>
              </a:rPr>
              <a:t>rpm), </a:t>
            </a:r>
            <a:r>
              <a:rPr lang="es-ES" sz="1400" spc="-5" dirty="0">
                <a:solidFill>
                  <a:schemeClr val="bg1"/>
                </a:solidFill>
                <a:latin typeface="+mj-lt"/>
                <a:cs typeface="Calibri Light"/>
              </a:rPr>
              <a:t>hasta </a:t>
            </a:r>
            <a:r>
              <a:rPr lang="es-ES" sz="1400" dirty="0">
                <a:solidFill>
                  <a:schemeClr val="bg1"/>
                </a:solidFill>
                <a:latin typeface="+mj-lt"/>
                <a:cs typeface="Calibri Light"/>
              </a:rPr>
              <a:t>que el material </a:t>
            </a:r>
            <a:r>
              <a:rPr lang="es-ES" sz="1400" spc="-10" dirty="0">
                <a:solidFill>
                  <a:schemeClr val="bg1"/>
                </a:solidFill>
                <a:latin typeface="+mj-lt"/>
                <a:cs typeface="Calibri Light"/>
              </a:rPr>
              <a:t>tenga </a:t>
            </a:r>
            <a:r>
              <a:rPr lang="es-ES" sz="1400" dirty="0">
                <a:solidFill>
                  <a:schemeClr val="bg1"/>
                </a:solidFill>
                <a:latin typeface="+mj-lt"/>
                <a:cs typeface="Calibri Light"/>
              </a:rPr>
              <a:t>un aspecto </a:t>
            </a:r>
            <a:r>
              <a:rPr lang="es-ES" sz="1400" spc="5" dirty="0">
                <a:solidFill>
                  <a:schemeClr val="bg1"/>
                </a:solidFill>
                <a:latin typeface="+mj-lt"/>
                <a:cs typeface="Calibri Light"/>
              </a:rPr>
              <a:t> </a:t>
            </a:r>
            <a:r>
              <a:rPr lang="es-ES" sz="1400" dirty="0">
                <a:solidFill>
                  <a:schemeClr val="bg1"/>
                </a:solidFill>
                <a:latin typeface="+mj-lt"/>
                <a:cs typeface="Calibri Light"/>
              </a:rPr>
              <a:t>homogéneo.</a:t>
            </a:r>
          </a:p>
          <a:p>
            <a:pPr marL="12700" algn="just">
              <a:lnSpc>
                <a:spcPct val="100000"/>
              </a:lnSpc>
              <a:spcBef>
                <a:spcPts val="600"/>
              </a:spcBef>
            </a:pPr>
            <a:r>
              <a:rPr lang="es-ES" sz="1400" spc="-40" dirty="0">
                <a:solidFill>
                  <a:schemeClr val="bg1"/>
                </a:solidFill>
                <a:latin typeface="+mj-lt"/>
                <a:cs typeface="Calibri Light"/>
              </a:rPr>
              <a:t>E</a:t>
            </a:r>
            <a:r>
              <a:rPr lang="es-ES" sz="1400" spc="-10" dirty="0">
                <a:solidFill>
                  <a:schemeClr val="bg1"/>
                </a:solidFill>
                <a:latin typeface="+mj-lt"/>
                <a:cs typeface="Calibri Light"/>
              </a:rPr>
              <a:t>v</a:t>
            </a:r>
            <a:r>
              <a:rPr lang="es-ES" sz="1400" dirty="0">
                <a:solidFill>
                  <a:schemeClr val="bg1"/>
                </a:solidFill>
                <a:latin typeface="+mj-lt"/>
                <a:cs typeface="Calibri Light"/>
              </a:rPr>
              <a:t>i</a:t>
            </a:r>
            <a:r>
              <a:rPr lang="es-ES" sz="1400" spc="-30" dirty="0">
                <a:solidFill>
                  <a:schemeClr val="bg1"/>
                </a:solidFill>
                <a:latin typeface="+mj-lt"/>
                <a:cs typeface="Calibri Light"/>
              </a:rPr>
              <a:t>t</a:t>
            </a:r>
            <a:r>
              <a:rPr lang="es-ES" sz="1400" dirty="0">
                <a:solidFill>
                  <a:schemeClr val="bg1"/>
                </a:solidFill>
                <a:latin typeface="+mj-lt"/>
                <a:cs typeface="Calibri Light"/>
              </a:rPr>
              <a:t>ar</a:t>
            </a:r>
            <a:r>
              <a:rPr lang="es-ES" sz="1400" spc="10" dirty="0">
                <a:solidFill>
                  <a:schemeClr val="bg1"/>
                </a:solidFill>
                <a:latin typeface="+mj-lt"/>
                <a:cs typeface="Calibri Light"/>
              </a:rPr>
              <a:t> </a:t>
            </a:r>
            <a:r>
              <a:rPr lang="es-ES" sz="1400" dirty="0">
                <a:solidFill>
                  <a:schemeClr val="bg1"/>
                </a:solidFill>
                <a:latin typeface="+mj-lt"/>
                <a:cs typeface="Calibri Light"/>
              </a:rPr>
              <a:t>la</a:t>
            </a:r>
            <a:r>
              <a:rPr lang="es-ES" sz="1400" spc="5" dirty="0">
                <a:solidFill>
                  <a:schemeClr val="bg1"/>
                </a:solidFill>
                <a:latin typeface="+mj-lt"/>
                <a:cs typeface="Calibri Light"/>
              </a:rPr>
              <a:t> </a:t>
            </a:r>
            <a:r>
              <a:rPr lang="es-ES" sz="1400" spc="-5" dirty="0">
                <a:solidFill>
                  <a:schemeClr val="bg1"/>
                </a:solidFill>
                <a:latin typeface="+mj-lt"/>
                <a:cs typeface="Calibri Light"/>
              </a:rPr>
              <a:t>oc</a:t>
            </a:r>
            <a:r>
              <a:rPr lang="es-ES" sz="1400" dirty="0">
                <a:solidFill>
                  <a:schemeClr val="bg1"/>
                </a:solidFill>
                <a:latin typeface="+mj-lt"/>
                <a:cs typeface="Calibri Light"/>
              </a:rPr>
              <a:t>lusión</a:t>
            </a:r>
            <a:r>
              <a:rPr lang="es-ES" sz="1400" spc="-40" dirty="0">
                <a:solidFill>
                  <a:schemeClr val="bg1"/>
                </a:solidFill>
                <a:latin typeface="+mj-lt"/>
                <a:cs typeface="Calibri Light"/>
              </a:rPr>
              <a:t> </a:t>
            </a:r>
            <a:r>
              <a:rPr lang="es-ES" sz="1400" dirty="0">
                <a:solidFill>
                  <a:schemeClr val="bg1"/>
                </a:solidFill>
                <a:latin typeface="+mj-lt"/>
                <a:cs typeface="Calibri Light"/>
              </a:rPr>
              <a:t>de</a:t>
            </a:r>
            <a:r>
              <a:rPr lang="es-ES" sz="1400" spc="-15" dirty="0">
                <a:solidFill>
                  <a:schemeClr val="bg1"/>
                </a:solidFill>
                <a:latin typeface="+mj-lt"/>
                <a:cs typeface="Calibri Light"/>
              </a:rPr>
              <a:t> </a:t>
            </a:r>
            <a:r>
              <a:rPr lang="es-ES" sz="1400" dirty="0">
                <a:solidFill>
                  <a:schemeClr val="bg1"/>
                </a:solidFill>
                <a:latin typeface="+mj-lt"/>
                <a:cs typeface="Calibri Light"/>
              </a:rPr>
              <a:t>ai</a:t>
            </a:r>
            <a:r>
              <a:rPr lang="es-ES" sz="1400" spc="-30" dirty="0">
                <a:solidFill>
                  <a:schemeClr val="bg1"/>
                </a:solidFill>
                <a:latin typeface="+mj-lt"/>
                <a:cs typeface="Calibri Light"/>
              </a:rPr>
              <a:t>r</a:t>
            </a:r>
            <a:r>
              <a:rPr lang="es-ES" sz="1400" dirty="0">
                <a:solidFill>
                  <a:schemeClr val="bg1"/>
                </a:solidFill>
                <a:latin typeface="+mj-lt"/>
                <a:cs typeface="Calibri Light"/>
              </a:rPr>
              <a:t>e</a:t>
            </a:r>
            <a:r>
              <a:rPr lang="es-ES" sz="1400" spc="10" dirty="0">
                <a:solidFill>
                  <a:schemeClr val="bg1"/>
                </a:solidFill>
                <a:latin typeface="+mj-lt"/>
                <a:cs typeface="Calibri Light"/>
              </a:rPr>
              <a:t> </a:t>
            </a:r>
            <a:r>
              <a:rPr lang="es-ES" sz="1400" dirty="0">
                <a:solidFill>
                  <a:schemeClr val="bg1"/>
                </a:solidFill>
                <a:latin typeface="+mj-lt"/>
                <a:cs typeface="Calibri Light"/>
              </a:rPr>
              <a:t>du</a:t>
            </a:r>
            <a:r>
              <a:rPr lang="es-ES" sz="1400" spc="-25" dirty="0">
                <a:solidFill>
                  <a:schemeClr val="bg1"/>
                </a:solidFill>
                <a:latin typeface="+mj-lt"/>
                <a:cs typeface="Calibri Light"/>
              </a:rPr>
              <a:t>r</a:t>
            </a:r>
            <a:r>
              <a:rPr lang="es-ES" sz="1400" dirty="0">
                <a:solidFill>
                  <a:schemeClr val="bg1"/>
                </a:solidFill>
                <a:latin typeface="+mj-lt"/>
                <a:cs typeface="Calibri Light"/>
              </a:rPr>
              <a:t>a</a:t>
            </a:r>
            <a:r>
              <a:rPr lang="es-ES" sz="1400" spc="-25" dirty="0">
                <a:solidFill>
                  <a:schemeClr val="bg1"/>
                </a:solidFill>
                <a:latin typeface="+mj-lt"/>
                <a:cs typeface="Calibri Light"/>
              </a:rPr>
              <a:t>n</a:t>
            </a:r>
            <a:r>
              <a:rPr lang="es-ES" sz="1400" spc="-20" dirty="0">
                <a:solidFill>
                  <a:schemeClr val="bg1"/>
                </a:solidFill>
                <a:latin typeface="+mj-lt"/>
                <a:cs typeface="Calibri Light"/>
              </a:rPr>
              <a:t>t</a:t>
            </a:r>
            <a:r>
              <a:rPr lang="es-ES" sz="1400" dirty="0">
                <a:solidFill>
                  <a:schemeClr val="bg1"/>
                </a:solidFill>
                <a:latin typeface="+mj-lt"/>
                <a:cs typeface="Calibri Light"/>
              </a:rPr>
              <a:t>e</a:t>
            </a:r>
            <a:r>
              <a:rPr lang="es-ES" sz="1400" spc="-50" dirty="0">
                <a:solidFill>
                  <a:schemeClr val="bg1"/>
                </a:solidFill>
                <a:latin typeface="+mj-lt"/>
                <a:cs typeface="Calibri Light"/>
              </a:rPr>
              <a:t> </a:t>
            </a:r>
            <a:r>
              <a:rPr lang="es-ES" sz="1400" dirty="0">
                <a:solidFill>
                  <a:schemeClr val="bg1"/>
                </a:solidFill>
                <a:latin typeface="+mj-lt"/>
                <a:cs typeface="Calibri Light"/>
              </a:rPr>
              <a:t>el</a:t>
            </a:r>
            <a:r>
              <a:rPr lang="es-ES" sz="1400" spc="-135" dirty="0">
                <a:solidFill>
                  <a:schemeClr val="bg1"/>
                </a:solidFill>
                <a:latin typeface="+mj-lt"/>
                <a:cs typeface="Calibri Light"/>
              </a:rPr>
              <a:t> </a:t>
            </a:r>
            <a:r>
              <a:rPr lang="es-ES" sz="1400" dirty="0">
                <a:solidFill>
                  <a:schemeClr val="bg1"/>
                </a:solidFill>
                <a:latin typeface="+mj-lt"/>
                <a:cs typeface="Calibri Light"/>
              </a:rPr>
              <a:t>b</a:t>
            </a:r>
            <a:r>
              <a:rPr lang="es-ES" sz="1400" spc="-15" dirty="0">
                <a:solidFill>
                  <a:schemeClr val="bg1"/>
                </a:solidFill>
                <a:latin typeface="+mj-lt"/>
                <a:cs typeface="Calibri Light"/>
              </a:rPr>
              <a:t>a</a:t>
            </a:r>
            <a:r>
              <a:rPr lang="es-ES" sz="1400" spc="-10" dirty="0">
                <a:solidFill>
                  <a:schemeClr val="bg1"/>
                </a:solidFill>
                <a:latin typeface="+mj-lt"/>
                <a:cs typeface="Calibri Light"/>
              </a:rPr>
              <a:t>t</a:t>
            </a:r>
            <a:r>
              <a:rPr lang="es-ES" sz="1400" dirty="0">
                <a:solidFill>
                  <a:schemeClr val="bg1"/>
                </a:solidFill>
                <a:latin typeface="+mj-lt"/>
                <a:cs typeface="Calibri Light"/>
              </a:rPr>
              <a:t>id</a:t>
            </a:r>
            <a:r>
              <a:rPr lang="es-ES" sz="1400" spc="-10" dirty="0">
                <a:solidFill>
                  <a:schemeClr val="bg1"/>
                </a:solidFill>
                <a:latin typeface="+mj-lt"/>
                <a:cs typeface="Calibri Light"/>
              </a:rPr>
              <a:t>o</a:t>
            </a:r>
            <a:r>
              <a:rPr lang="es-ES" sz="1400" dirty="0">
                <a:solidFill>
                  <a:schemeClr val="bg1"/>
                </a:solidFill>
                <a:latin typeface="+mj-lt"/>
                <a:cs typeface="Calibri Light"/>
              </a:rPr>
              <a:t>.</a:t>
            </a:r>
          </a:p>
          <a:p>
            <a:pPr marL="12700" algn="just">
              <a:lnSpc>
                <a:spcPct val="100000"/>
              </a:lnSpc>
              <a:spcBef>
                <a:spcPts val="600"/>
              </a:spcBef>
            </a:pPr>
            <a:r>
              <a:rPr lang="es-ES" sz="1400" spc="-10" dirty="0">
                <a:solidFill>
                  <a:schemeClr val="bg1"/>
                </a:solidFill>
                <a:latin typeface="+mj-lt"/>
                <a:cs typeface="Calibri Light"/>
              </a:rPr>
              <a:t>Mezclar </a:t>
            </a:r>
            <a:r>
              <a:rPr lang="es-ES" sz="1400" dirty="0">
                <a:solidFill>
                  <a:schemeClr val="bg1"/>
                </a:solidFill>
                <a:latin typeface="+mj-lt"/>
                <a:cs typeface="Calibri Light"/>
              </a:rPr>
              <a:t>sólo</a:t>
            </a:r>
            <a:r>
              <a:rPr lang="es-ES" sz="1400" spc="-15" dirty="0">
                <a:solidFill>
                  <a:schemeClr val="bg1"/>
                </a:solidFill>
                <a:latin typeface="+mj-lt"/>
                <a:cs typeface="Calibri Light"/>
              </a:rPr>
              <a:t> </a:t>
            </a:r>
            <a:r>
              <a:rPr lang="es-ES" sz="1400" dirty="0">
                <a:solidFill>
                  <a:schemeClr val="bg1"/>
                </a:solidFill>
                <a:latin typeface="+mj-lt"/>
                <a:cs typeface="Calibri Light"/>
              </a:rPr>
              <a:t>la </a:t>
            </a:r>
            <a:r>
              <a:rPr lang="es-ES" sz="1400" spc="-5" dirty="0">
                <a:solidFill>
                  <a:schemeClr val="bg1"/>
                </a:solidFill>
                <a:latin typeface="+mj-lt"/>
                <a:cs typeface="Calibri Light"/>
              </a:rPr>
              <a:t>cantidad</a:t>
            </a:r>
            <a:r>
              <a:rPr lang="es-ES" sz="1400" spc="-60" dirty="0">
                <a:solidFill>
                  <a:schemeClr val="bg1"/>
                </a:solidFill>
                <a:latin typeface="+mj-lt"/>
                <a:cs typeface="Calibri Light"/>
              </a:rPr>
              <a:t> </a:t>
            </a:r>
            <a:r>
              <a:rPr lang="es-ES" sz="1400" dirty="0">
                <a:solidFill>
                  <a:schemeClr val="bg1"/>
                </a:solidFill>
                <a:latin typeface="+mj-lt"/>
                <a:cs typeface="Calibri Light"/>
              </a:rPr>
              <a:t>de</a:t>
            </a:r>
            <a:r>
              <a:rPr lang="es-ES" sz="1400" spc="-25" dirty="0">
                <a:solidFill>
                  <a:schemeClr val="bg1"/>
                </a:solidFill>
                <a:latin typeface="+mj-lt"/>
                <a:cs typeface="Calibri Light"/>
              </a:rPr>
              <a:t> </a:t>
            </a:r>
            <a:r>
              <a:rPr lang="es-ES" sz="1400" spc="-15" dirty="0">
                <a:solidFill>
                  <a:schemeClr val="bg1"/>
                </a:solidFill>
                <a:latin typeface="+mj-lt"/>
                <a:cs typeface="Calibri Light"/>
              </a:rPr>
              <a:t>producto</a:t>
            </a:r>
            <a:r>
              <a:rPr lang="es-ES" sz="1400" spc="-35" dirty="0">
                <a:solidFill>
                  <a:schemeClr val="bg1"/>
                </a:solidFill>
                <a:latin typeface="+mj-lt"/>
                <a:cs typeface="Calibri Light"/>
              </a:rPr>
              <a:t> </a:t>
            </a:r>
            <a:r>
              <a:rPr lang="es-ES" sz="1400" dirty="0">
                <a:solidFill>
                  <a:schemeClr val="bg1"/>
                </a:solidFill>
                <a:latin typeface="+mj-lt"/>
                <a:cs typeface="Calibri Light"/>
              </a:rPr>
              <a:t>que</a:t>
            </a:r>
            <a:r>
              <a:rPr lang="es-ES" sz="1400" spc="-30" dirty="0">
                <a:solidFill>
                  <a:schemeClr val="bg1"/>
                </a:solidFill>
                <a:latin typeface="+mj-lt"/>
                <a:cs typeface="Calibri Light"/>
              </a:rPr>
              <a:t> </a:t>
            </a:r>
            <a:r>
              <a:rPr lang="es-ES" sz="1400" dirty="0">
                <a:solidFill>
                  <a:schemeClr val="bg1"/>
                </a:solidFill>
                <a:latin typeface="+mj-lt"/>
                <a:cs typeface="Calibri Light"/>
              </a:rPr>
              <a:t>se</a:t>
            </a:r>
            <a:r>
              <a:rPr lang="es-ES" sz="1400" spc="-30" dirty="0">
                <a:solidFill>
                  <a:schemeClr val="bg1"/>
                </a:solidFill>
                <a:latin typeface="+mj-lt"/>
                <a:cs typeface="Calibri Light"/>
              </a:rPr>
              <a:t> </a:t>
            </a:r>
            <a:r>
              <a:rPr lang="es-ES" sz="1400" dirty="0">
                <a:solidFill>
                  <a:schemeClr val="bg1"/>
                </a:solidFill>
                <a:latin typeface="+mj-lt"/>
                <a:cs typeface="Calibri Light"/>
              </a:rPr>
              <a:t>pueda</a:t>
            </a:r>
            <a:r>
              <a:rPr lang="es-ES" sz="1400" spc="-35" dirty="0">
                <a:solidFill>
                  <a:schemeClr val="bg1"/>
                </a:solidFill>
                <a:latin typeface="+mj-lt"/>
                <a:cs typeface="Calibri Light"/>
              </a:rPr>
              <a:t> </a:t>
            </a:r>
            <a:r>
              <a:rPr lang="es-ES" sz="1400" spc="-10" dirty="0">
                <a:solidFill>
                  <a:schemeClr val="bg1"/>
                </a:solidFill>
                <a:latin typeface="+mj-lt"/>
                <a:cs typeface="Calibri Light"/>
              </a:rPr>
              <a:t>usar  </a:t>
            </a:r>
            <a:r>
              <a:rPr lang="es-ES" sz="1400" spc="-20" dirty="0">
                <a:solidFill>
                  <a:schemeClr val="bg1"/>
                </a:solidFill>
                <a:latin typeface="+mj-lt"/>
                <a:cs typeface="Calibri Light"/>
              </a:rPr>
              <a:t>dentro</a:t>
            </a:r>
            <a:r>
              <a:rPr lang="es-ES" sz="1400" spc="-40" dirty="0">
                <a:solidFill>
                  <a:schemeClr val="bg1"/>
                </a:solidFill>
                <a:latin typeface="+mj-lt"/>
                <a:cs typeface="Calibri Light"/>
              </a:rPr>
              <a:t> </a:t>
            </a:r>
            <a:r>
              <a:rPr lang="es-ES" sz="1400" dirty="0">
                <a:solidFill>
                  <a:schemeClr val="bg1"/>
                </a:solidFill>
                <a:latin typeface="+mj-lt"/>
                <a:cs typeface="Calibri Light"/>
              </a:rPr>
              <a:t>de</a:t>
            </a:r>
            <a:r>
              <a:rPr lang="es-ES" sz="1400" spc="-10" dirty="0">
                <a:solidFill>
                  <a:schemeClr val="bg1"/>
                </a:solidFill>
                <a:latin typeface="+mj-lt"/>
                <a:cs typeface="Calibri Light"/>
              </a:rPr>
              <a:t> </a:t>
            </a:r>
            <a:r>
              <a:rPr lang="es-ES" sz="1400" dirty="0">
                <a:solidFill>
                  <a:schemeClr val="bg1"/>
                </a:solidFill>
                <a:latin typeface="+mj-lt"/>
                <a:cs typeface="Calibri Light"/>
              </a:rPr>
              <a:t>la </a:t>
            </a:r>
            <a:r>
              <a:rPr lang="es-ES" sz="1400" spc="-5" dirty="0">
                <a:solidFill>
                  <a:schemeClr val="bg1"/>
                </a:solidFill>
                <a:latin typeface="+mj-lt"/>
                <a:cs typeface="Calibri Light"/>
              </a:rPr>
              <a:t>vida</a:t>
            </a:r>
            <a:r>
              <a:rPr lang="es-ES" sz="1400" spc="5" dirty="0">
                <a:solidFill>
                  <a:schemeClr val="bg1"/>
                </a:solidFill>
                <a:latin typeface="+mj-lt"/>
                <a:cs typeface="Calibri Light"/>
              </a:rPr>
              <a:t> </a:t>
            </a:r>
            <a:r>
              <a:rPr lang="es-ES" sz="1400" dirty="0">
                <a:solidFill>
                  <a:schemeClr val="bg1"/>
                </a:solidFill>
                <a:latin typeface="+mj-lt"/>
                <a:cs typeface="Calibri Light"/>
              </a:rPr>
              <a:t>de</a:t>
            </a:r>
            <a:r>
              <a:rPr lang="es-ES" sz="1400" spc="-10" dirty="0">
                <a:solidFill>
                  <a:schemeClr val="bg1"/>
                </a:solidFill>
                <a:latin typeface="+mj-lt"/>
                <a:cs typeface="Calibri Light"/>
              </a:rPr>
              <a:t> </a:t>
            </a:r>
            <a:r>
              <a:rPr lang="es-ES" sz="1400" dirty="0">
                <a:solidFill>
                  <a:schemeClr val="bg1"/>
                </a:solidFill>
                <a:latin typeface="+mj-lt"/>
                <a:cs typeface="Calibri Light"/>
              </a:rPr>
              <a:t>la</a:t>
            </a:r>
            <a:r>
              <a:rPr lang="es-ES" sz="1400" spc="-85" dirty="0">
                <a:solidFill>
                  <a:schemeClr val="bg1"/>
                </a:solidFill>
                <a:latin typeface="+mj-lt"/>
                <a:cs typeface="Calibri Light"/>
              </a:rPr>
              <a:t> </a:t>
            </a:r>
            <a:r>
              <a:rPr lang="es-ES" sz="1400" spc="-10" dirty="0">
                <a:solidFill>
                  <a:schemeClr val="bg1"/>
                </a:solidFill>
                <a:latin typeface="+mj-lt"/>
                <a:cs typeface="Calibri Light"/>
              </a:rPr>
              <a:t>mezcla.</a:t>
            </a:r>
            <a:endParaRPr lang="es-ES" sz="1400" dirty="0">
              <a:solidFill>
                <a:schemeClr val="bg1"/>
              </a:solidFill>
              <a:latin typeface="+mj-lt"/>
              <a:cs typeface="Calibri Light"/>
            </a:endParaRPr>
          </a:p>
        </p:txBody>
      </p:sp>
      <p:pic>
        <p:nvPicPr>
          <p:cNvPr id="3074" name="Picture 2">
            <a:extLst>
              <a:ext uri="{FF2B5EF4-FFF2-40B4-BE49-F238E27FC236}">
                <a16:creationId xmlns:a16="http://schemas.microsoft.com/office/drawing/2014/main" id="{80D2C99D-A3E2-3E52-9E66-B80C8FF58F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20" y="3821655"/>
            <a:ext cx="6858000" cy="1699327"/>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descr="Imagen que contiene edificio, exterior, camioneta, estacionado&#10;&#10;Descripción generada automáticamente">
            <a:extLst>
              <a:ext uri="{FF2B5EF4-FFF2-40B4-BE49-F238E27FC236}">
                <a16:creationId xmlns:a16="http://schemas.microsoft.com/office/drawing/2014/main" id="{C7F494ED-AE54-34C2-7BE9-AEF9E3ADFD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41" y="6266038"/>
            <a:ext cx="6858000" cy="3639962"/>
          </a:xfrm>
          <a:prstGeom prst="rect">
            <a:avLst/>
          </a:prstGeom>
        </p:spPr>
      </p:pic>
    </p:spTree>
    <p:extLst>
      <p:ext uri="{BB962C8B-B14F-4D97-AF65-F5344CB8AC3E}">
        <p14:creationId xmlns:p14="http://schemas.microsoft.com/office/powerpoint/2010/main" val="104596878"/>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7" name="object 10">
            <a:extLst>
              <a:ext uri="{FF2B5EF4-FFF2-40B4-BE49-F238E27FC236}">
                <a16:creationId xmlns:a16="http://schemas.microsoft.com/office/drawing/2014/main" id="{64899ABA-E912-68D1-95B6-DEEC881FDC98}"/>
              </a:ext>
            </a:extLst>
          </p:cNvPr>
          <p:cNvPicPr/>
          <p:nvPr/>
        </p:nvPicPr>
        <p:blipFill rotWithShape="1">
          <a:blip r:embed="rId2" cstate="print">
            <a:duotone>
              <a:prstClr val="black"/>
              <a:schemeClr val="tx2">
                <a:tint val="45000"/>
                <a:satMod val="400000"/>
              </a:schemeClr>
            </a:duotone>
            <a:alphaModFix amt="25000"/>
          </a:blip>
          <a:srcRect l="3407" r="16297" b="-4"/>
          <a:stretch/>
        </p:blipFill>
        <p:spPr>
          <a:xfrm>
            <a:off x="20" y="10"/>
            <a:ext cx="6857980" cy="9905990"/>
          </a:xfrm>
          <a:prstGeom prst="rect">
            <a:avLst/>
          </a:prstGeom>
          <a:solidFill>
            <a:schemeClr val="bg2">
              <a:lumMod val="40000"/>
              <a:lumOff val="60000"/>
            </a:schemeClr>
          </a:solidFill>
        </p:spPr>
      </p:pic>
      <p:sp>
        <p:nvSpPr>
          <p:cNvPr id="6" name="CuadroTexto 5">
            <a:extLst>
              <a:ext uri="{FF2B5EF4-FFF2-40B4-BE49-F238E27FC236}">
                <a16:creationId xmlns:a16="http://schemas.microsoft.com/office/drawing/2014/main" id="{D8E9C26D-4941-8827-0F0C-BA95ED123CF2}"/>
              </a:ext>
            </a:extLst>
          </p:cNvPr>
          <p:cNvSpPr txBox="1"/>
          <p:nvPr/>
        </p:nvSpPr>
        <p:spPr>
          <a:xfrm>
            <a:off x="445467" y="512499"/>
            <a:ext cx="6000749" cy="874663"/>
          </a:xfrm>
          <a:prstGeom prst="rect">
            <a:avLst/>
          </a:prstGeom>
          <a:noFill/>
        </p:spPr>
        <p:txBody>
          <a:bodyPr wrap="square">
            <a:spAutoFit/>
          </a:bodyPr>
          <a:lstStyle/>
          <a:p>
            <a:pPr marL="12700" marR="5080">
              <a:lnSpc>
                <a:spcPct val="136300"/>
              </a:lnSpc>
              <a:spcBef>
                <a:spcPts val="100"/>
              </a:spcBef>
            </a:pPr>
            <a:r>
              <a:rPr lang="es-ES" sz="2400" b="1" spc="-15" dirty="0">
                <a:solidFill>
                  <a:srgbClr val="000000"/>
                </a:solidFill>
                <a:latin typeface="+mj-lt"/>
              </a:rPr>
              <a:t>3) Sistemas-PS</a:t>
            </a:r>
          </a:p>
          <a:p>
            <a:pPr marL="12700" marR="5080">
              <a:lnSpc>
                <a:spcPct val="136300"/>
              </a:lnSpc>
              <a:spcBef>
                <a:spcPts val="100"/>
              </a:spcBef>
            </a:pPr>
            <a:r>
              <a:rPr lang="es-ES" sz="1400" spc="-35" dirty="0">
                <a:solidFill>
                  <a:schemeClr val="bg1"/>
                </a:solidFill>
                <a:latin typeface="+mj-lt"/>
                <a:cs typeface="Calibri Light"/>
              </a:rPr>
              <a:t> </a:t>
            </a:r>
            <a:r>
              <a:rPr lang="es-ES" sz="1400" spc="-5" dirty="0">
                <a:solidFill>
                  <a:schemeClr val="bg1"/>
                </a:solidFill>
                <a:latin typeface="+mj-lt"/>
                <a:cs typeface="Calibri Light"/>
              </a:rPr>
              <a:t>Basados según la tipología de cubierta y producto.</a:t>
            </a:r>
            <a:endParaRPr lang="es-ES" sz="1400" dirty="0">
              <a:solidFill>
                <a:schemeClr val="bg1"/>
              </a:solidFill>
              <a:latin typeface="+mj-lt"/>
              <a:cs typeface="Calibri Light"/>
            </a:endParaRPr>
          </a:p>
        </p:txBody>
      </p:sp>
      <p:sp>
        <p:nvSpPr>
          <p:cNvPr id="8" name="CuadroTexto 7">
            <a:extLst>
              <a:ext uri="{FF2B5EF4-FFF2-40B4-BE49-F238E27FC236}">
                <a16:creationId xmlns:a16="http://schemas.microsoft.com/office/drawing/2014/main" id="{211F0CB1-5D30-9FF0-2C01-7BE77AA4BAD6}"/>
              </a:ext>
            </a:extLst>
          </p:cNvPr>
          <p:cNvSpPr txBox="1"/>
          <p:nvPr/>
        </p:nvSpPr>
        <p:spPr>
          <a:xfrm>
            <a:off x="483567" y="4023319"/>
            <a:ext cx="6000749" cy="1815882"/>
          </a:xfrm>
          <a:prstGeom prst="rect">
            <a:avLst/>
          </a:prstGeom>
          <a:noFill/>
        </p:spPr>
        <p:txBody>
          <a:bodyPr wrap="square">
            <a:spAutoFit/>
          </a:bodyPr>
          <a:lstStyle/>
          <a:p>
            <a:pPr algn="just"/>
            <a:r>
              <a:rPr lang="es-ES" sz="2800" b="1" dirty="0">
                <a:solidFill>
                  <a:schemeClr val="bg1"/>
                </a:solidFill>
                <a:latin typeface="+mj-lt"/>
              </a:rPr>
              <a:t>Obra Nueva</a:t>
            </a:r>
          </a:p>
          <a:p>
            <a:pPr algn="l"/>
            <a:r>
              <a:rPr lang="en-US" sz="1400" u="sng" dirty="0">
                <a:solidFill>
                  <a:schemeClr val="bg1"/>
                </a:solidFill>
                <a:latin typeface="+mj-lt"/>
                <a:hlinkClick r:id="rId3">
                  <a:extLst>
                    <a:ext uri="{A12FA001-AC4F-418D-AE19-62706E023703}">
                      <ahyp:hlinkClr xmlns:ahyp="http://schemas.microsoft.com/office/drawing/2018/hyperlinkcolor" val="tx"/>
                    </a:ext>
                  </a:extLst>
                </a:hlinkClick>
              </a:rPr>
              <a:t>PS Cover-100</a:t>
            </a:r>
            <a:endParaRPr lang="en-US" sz="1400" u="sng" dirty="0">
              <a:solidFill>
                <a:schemeClr val="bg1"/>
              </a:solidFill>
              <a:latin typeface="+mj-lt"/>
            </a:endParaRPr>
          </a:p>
          <a:p>
            <a:pPr algn="l"/>
            <a:r>
              <a:rPr lang="en-US" sz="1400" u="sng" dirty="0">
                <a:solidFill>
                  <a:schemeClr val="bg1"/>
                </a:solidFill>
                <a:latin typeface="+mj-lt"/>
                <a:hlinkClick r:id="rId4">
                  <a:extLst>
                    <a:ext uri="{A12FA001-AC4F-418D-AE19-62706E023703}">
                      <ahyp:hlinkClr xmlns:ahyp="http://schemas.microsoft.com/office/drawing/2018/hyperlinkcolor" val="tx"/>
                    </a:ext>
                  </a:extLst>
                </a:hlinkClick>
              </a:rPr>
              <a:t>PS Cover-110</a:t>
            </a:r>
            <a:endParaRPr lang="en-US" sz="1400" u="sng" dirty="0">
              <a:solidFill>
                <a:schemeClr val="bg1"/>
              </a:solidFill>
              <a:latin typeface="+mj-lt"/>
            </a:endParaRPr>
          </a:p>
          <a:p>
            <a:pPr algn="l"/>
            <a:r>
              <a:rPr lang="en-US" sz="1400" u="sng" dirty="0">
                <a:solidFill>
                  <a:schemeClr val="bg1"/>
                </a:solidFill>
                <a:latin typeface="+mj-lt"/>
                <a:hlinkClick r:id="rId5">
                  <a:extLst>
                    <a:ext uri="{A12FA001-AC4F-418D-AE19-62706E023703}">
                      <ahyp:hlinkClr xmlns:ahyp="http://schemas.microsoft.com/office/drawing/2018/hyperlinkcolor" val="tx"/>
                    </a:ext>
                  </a:extLst>
                </a:hlinkClick>
              </a:rPr>
              <a:t>PS Cover-120</a:t>
            </a:r>
            <a:endParaRPr lang="en-US" sz="1400" u="sng" dirty="0">
              <a:solidFill>
                <a:schemeClr val="bg1"/>
              </a:solidFill>
              <a:latin typeface="+mj-lt"/>
            </a:endParaRPr>
          </a:p>
          <a:p>
            <a:pPr algn="l"/>
            <a:r>
              <a:rPr lang="en-US" sz="1400" u="sng" dirty="0">
                <a:solidFill>
                  <a:schemeClr val="bg1"/>
                </a:solidFill>
                <a:latin typeface="+mj-lt"/>
                <a:hlinkClick r:id="rId6">
                  <a:extLst>
                    <a:ext uri="{A12FA001-AC4F-418D-AE19-62706E023703}">
                      <ahyp:hlinkClr xmlns:ahyp="http://schemas.microsoft.com/office/drawing/2018/hyperlinkcolor" val="tx"/>
                    </a:ext>
                  </a:extLst>
                </a:hlinkClick>
              </a:rPr>
              <a:t>PS Cover-130</a:t>
            </a:r>
            <a:endParaRPr lang="en-US" sz="1400" u="sng" dirty="0">
              <a:solidFill>
                <a:schemeClr val="bg1"/>
              </a:solidFill>
              <a:latin typeface="+mj-lt"/>
            </a:endParaRPr>
          </a:p>
          <a:p>
            <a:pPr algn="l"/>
            <a:r>
              <a:rPr lang="en-US" sz="1400" u="sng" dirty="0">
                <a:solidFill>
                  <a:schemeClr val="bg1"/>
                </a:solidFill>
                <a:latin typeface="+mj-lt"/>
                <a:hlinkClick r:id="rId7">
                  <a:extLst>
                    <a:ext uri="{A12FA001-AC4F-418D-AE19-62706E023703}">
                      <ahyp:hlinkClr xmlns:ahyp="http://schemas.microsoft.com/office/drawing/2018/hyperlinkcolor" val="tx"/>
                    </a:ext>
                  </a:extLst>
                </a:hlinkClick>
              </a:rPr>
              <a:t>PS Cover-140</a:t>
            </a:r>
            <a:endParaRPr lang="en-US" sz="1400" u="sng" dirty="0">
              <a:solidFill>
                <a:schemeClr val="bg1"/>
              </a:solidFill>
              <a:latin typeface="+mj-lt"/>
            </a:endParaRPr>
          </a:p>
          <a:p>
            <a:pPr algn="l"/>
            <a:r>
              <a:rPr lang="en-US" sz="1400" u="sng" dirty="0">
                <a:solidFill>
                  <a:schemeClr val="bg1"/>
                </a:solidFill>
                <a:latin typeface="+mj-lt"/>
                <a:hlinkClick r:id="rId8">
                  <a:extLst>
                    <a:ext uri="{A12FA001-AC4F-418D-AE19-62706E023703}">
                      <ahyp:hlinkClr xmlns:ahyp="http://schemas.microsoft.com/office/drawing/2018/hyperlinkcolor" val="tx"/>
                    </a:ext>
                  </a:extLst>
                </a:hlinkClick>
              </a:rPr>
              <a:t>PS Cover-150</a:t>
            </a:r>
            <a:r>
              <a:rPr lang="en-US" sz="1400" dirty="0">
                <a:solidFill>
                  <a:schemeClr val="bg1"/>
                </a:solidFill>
                <a:latin typeface="+mj-lt"/>
              </a:rPr>
              <a:t> </a:t>
            </a:r>
          </a:p>
        </p:txBody>
      </p:sp>
      <p:sp>
        <p:nvSpPr>
          <p:cNvPr id="9" name="CuadroTexto 8">
            <a:extLst>
              <a:ext uri="{FF2B5EF4-FFF2-40B4-BE49-F238E27FC236}">
                <a16:creationId xmlns:a16="http://schemas.microsoft.com/office/drawing/2014/main" id="{7394D019-7E33-A237-6507-4E82F203BE42}"/>
              </a:ext>
            </a:extLst>
          </p:cNvPr>
          <p:cNvSpPr txBox="1"/>
          <p:nvPr/>
        </p:nvSpPr>
        <p:spPr>
          <a:xfrm>
            <a:off x="483567" y="6229673"/>
            <a:ext cx="6000749" cy="1815882"/>
          </a:xfrm>
          <a:prstGeom prst="rect">
            <a:avLst/>
          </a:prstGeom>
          <a:noFill/>
        </p:spPr>
        <p:txBody>
          <a:bodyPr wrap="square">
            <a:spAutoFit/>
          </a:bodyPr>
          <a:lstStyle/>
          <a:p>
            <a:pPr algn="l"/>
            <a:r>
              <a:rPr lang="es-ES" sz="2800" b="1" dirty="0">
                <a:solidFill>
                  <a:schemeClr val="bg1"/>
                </a:solidFill>
                <a:latin typeface="+mj-lt"/>
              </a:rPr>
              <a:t>Rehabilitación</a:t>
            </a:r>
          </a:p>
          <a:p>
            <a:pPr algn="l"/>
            <a:r>
              <a:rPr lang="en-US" sz="1400" dirty="0">
                <a:solidFill>
                  <a:schemeClr val="bg1"/>
                </a:solidFill>
                <a:latin typeface="+mj-lt"/>
                <a:hlinkClick r:id="rId9">
                  <a:extLst>
                    <a:ext uri="{A12FA001-AC4F-418D-AE19-62706E023703}">
                      <ahyp:hlinkClr xmlns:ahyp="http://schemas.microsoft.com/office/drawing/2018/hyperlinkcolor" val="tx"/>
                    </a:ext>
                  </a:extLst>
                </a:hlinkClick>
              </a:rPr>
              <a:t>PS Cover-200</a:t>
            </a:r>
            <a:endParaRPr lang="en-US" sz="1400" dirty="0">
              <a:solidFill>
                <a:schemeClr val="bg1"/>
              </a:solidFill>
              <a:latin typeface="+mj-lt"/>
            </a:endParaRPr>
          </a:p>
          <a:p>
            <a:pPr algn="l"/>
            <a:r>
              <a:rPr lang="en-US" sz="1400" u="sng" dirty="0">
                <a:solidFill>
                  <a:schemeClr val="bg1"/>
                </a:solidFill>
                <a:latin typeface="+mj-lt"/>
                <a:hlinkClick r:id="rId10">
                  <a:extLst>
                    <a:ext uri="{A12FA001-AC4F-418D-AE19-62706E023703}">
                      <ahyp:hlinkClr xmlns:ahyp="http://schemas.microsoft.com/office/drawing/2018/hyperlinkcolor" val="tx"/>
                    </a:ext>
                  </a:extLst>
                </a:hlinkClick>
              </a:rPr>
              <a:t>PS Cover-200.T</a:t>
            </a:r>
            <a:endParaRPr lang="en-US" sz="1400" u="sng" dirty="0">
              <a:solidFill>
                <a:schemeClr val="bg1"/>
              </a:solidFill>
              <a:latin typeface="+mj-lt"/>
            </a:endParaRPr>
          </a:p>
          <a:p>
            <a:pPr algn="l"/>
            <a:r>
              <a:rPr lang="en-US" sz="1400" u="sng" dirty="0">
                <a:solidFill>
                  <a:schemeClr val="bg1"/>
                </a:solidFill>
                <a:latin typeface="+mj-lt"/>
                <a:hlinkClick r:id="rId11">
                  <a:extLst>
                    <a:ext uri="{A12FA001-AC4F-418D-AE19-62706E023703}">
                      <ahyp:hlinkClr xmlns:ahyp="http://schemas.microsoft.com/office/drawing/2018/hyperlinkcolor" val="tx"/>
                    </a:ext>
                  </a:extLst>
                </a:hlinkClick>
              </a:rPr>
              <a:t>PS Cover-200.TR</a:t>
            </a:r>
            <a:endParaRPr lang="en-US" sz="1400" u="sng" dirty="0">
              <a:solidFill>
                <a:schemeClr val="bg1"/>
              </a:solidFill>
              <a:latin typeface="+mj-lt"/>
            </a:endParaRPr>
          </a:p>
          <a:p>
            <a:pPr algn="l"/>
            <a:r>
              <a:rPr lang="en-US" sz="1400" u="sng" dirty="0">
                <a:solidFill>
                  <a:schemeClr val="bg1"/>
                </a:solidFill>
                <a:latin typeface="+mj-lt"/>
                <a:hlinkClick r:id="rId12">
                  <a:extLst>
                    <a:ext uri="{A12FA001-AC4F-418D-AE19-62706E023703}">
                      <ahyp:hlinkClr xmlns:ahyp="http://schemas.microsoft.com/office/drawing/2018/hyperlinkcolor" val="tx"/>
                    </a:ext>
                  </a:extLst>
                </a:hlinkClick>
              </a:rPr>
              <a:t>PS Cover-300</a:t>
            </a:r>
            <a:endParaRPr lang="en-US" sz="1400" u="sng" dirty="0">
              <a:solidFill>
                <a:schemeClr val="bg1"/>
              </a:solidFill>
              <a:latin typeface="+mj-lt"/>
            </a:endParaRPr>
          </a:p>
          <a:p>
            <a:pPr algn="l"/>
            <a:r>
              <a:rPr lang="en-US" sz="1400" u="sng" dirty="0">
                <a:solidFill>
                  <a:schemeClr val="bg1"/>
                </a:solidFill>
                <a:latin typeface="+mj-lt"/>
                <a:hlinkClick r:id="rId13">
                  <a:extLst>
                    <a:ext uri="{A12FA001-AC4F-418D-AE19-62706E023703}">
                      <ahyp:hlinkClr xmlns:ahyp="http://schemas.microsoft.com/office/drawing/2018/hyperlinkcolor" val="tx"/>
                    </a:ext>
                  </a:extLst>
                </a:hlinkClick>
              </a:rPr>
              <a:t>PS Cover-310</a:t>
            </a:r>
            <a:endParaRPr lang="en-US" sz="1400" u="sng" dirty="0">
              <a:solidFill>
                <a:schemeClr val="bg1"/>
              </a:solidFill>
              <a:latin typeface="+mj-lt"/>
            </a:endParaRPr>
          </a:p>
          <a:p>
            <a:pPr algn="l"/>
            <a:r>
              <a:rPr lang="en-US" sz="1400" u="sng" dirty="0">
                <a:solidFill>
                  <a:schemeClr val="bg1"/>
                </a:solidFill>
                <a:latin typeface="+mj-lt"/>
                <a:hlinkClick r:id="rId14">
                  <a:extLst>
                    <a:ext uri="{A12FA001-AC4F-418D-AE19-62706E023703}">
                      <ahyp:hlinkClr xmlns:ahyp="http://schemas.microsoft.com/office/drawing/2018/hyperlinkcolor" val="tx"/>
                    </a:ext>
                  </a:extLst>
                </a:hlinkClick>
              </a:rPr>
              <a:t>PS </a:t>
            </a:r>
            <a:r>
              <a:rPr lang="en-US" sz="1400" u="sng" dirty="0" err="1">
                <a:solidFill>
                  <a:schemeClr val="bg1"/>
                </a:solidFill>
                <a:latin typeface="+mj-lt"/>
                <a:hlinkClick r:id="rId14">
                  <a:extLst>
                    <a:ext uri="{A12FA001-AC4F-418D-AE19-62706E023703}">
                      <ahyp:hlinkClr xmlns:ahyp="http://schemas.microsoft.com/office/drawing/2018/hyperlinkcolor" val="tx"/>
                    </a:ext>
                  </a:extLst>
                </a:hlinkClick>
              </a:rPr>
              <a:t>SolarPanel</a:t>
            </a:r>
            <a:endParaRPr lang="en-US" sz="1400" u="sng" dirty="0">
              <a:solidFill>
                <a:schemeClr val="bg1"/>
              </a:solidFill>
              <a:latin typeface="+mj-lt"/>
            </a:endParaRPr>
          </a:p>
        </p:txBody>
      </p:sp>
      <p:sp>
        <p:nvSpPr>
          <p:cNvPr id="10" name="CuadroTexto 9">
            <a:extLst>
              <a:ext uri="{FF2B5EF4-FFF2-40B4-BE49-F238E27FC236}">
                <a16:creationId xmlns:a16="http://schemas.microsoft.com/office/drawing/2014/main" id="{9A8852D5-53FC-AD25-5A8D-7180FDF5A0B9}"/>
              </a:ext>
            </a:extLst>
          </p:cNvPr>
          <p:cNvSpPr txBox="1"/>
          <p:nvPr/>
        </p:nvSpPr>
        <p:spPr>
          <a:xfrm>
            <a:off x="483567" y="8119977"/>
            <a:ext cx="6000749" cy="1384995"/>
          </a:xfrm>
          <a:prstGeom prst="rect">
            <a:avLst/>
          </a:prstGeom>
          <a:noFill/>
        </p:spPr>
        <p:txBody>
          <a:bodyPr wrap="square">
            <a:spAutoFit/>
          </a:bodyPr>
          <a:lstStyle/>
          <a:p>
            <a:pPr algn="l"/>
            <a:r>
              <a:rPr lang="es-ES" sz="2800" b="1" dirty="0">
                <a:solidFill>
                  <a:schemeClr val="bg1"/>
                </a:solidFill>
                <a:latin typeface="+mj-lt"/>
              </a:rPr>
              <a:t>Estanqueidad</a:t>
            </a:r>
          </a:p>
          <a:p>
            <a:pPr algn="l"/>
            <a:r>
              <a:rPr lang="en-US" sz="1400" u="sng" dirty="0">
                <a:solidFill>
                  <a:schemeClr val="bg1"/>
                </a:solidFill>
                <a:latin typeface="+mj-lt"/>
                <a:hlinkClick r:id="rId15">
                  <a:extLst>
                    <a:ext uri="{A12FA001-AC4F-418D-AE19-62706E023703}">
                      <ahyp:hlinkClr xmlns:ahyp="http://schemas.microsoft.com/office/drawing/2018/hyperlinkcolor" val="tx"/>
                    </a:ext>
                  </a:extLst>
                </a:hlinkClick>
              </a:rPr>
              <a:t>PS Pools-400</a:t>
            </a:r>
            <a:endParaRPr lang="en-US" sz="1400" u="sng" dirty="0">
              <a:solidFill>
                <a:schemeClr val="bg1"/>
              </a:solidFill>
              <a:latin typeface="+mj-lt"/>
            </a:endParaRPr>
          </a:p>
          <a:p>
            <a:pPr algn="l"/>
            <a:r>
              <a:rPr lang="en-US" sz="1400" u="sng" dirty="0">
                <a:solidFill>
                  <a:schemeClr val="bg1"/>
                </a:solidFill>
                <a:latin typeface="+mj-lt"/>
                <a:hlinkClick r:id="rId16">
                  <a:extLst>
                    <a:ext uri="{A12FA001-AC4F-418D-AE19-62706E023703}">
                      <ahyp:hlinkClr xmlns:ahyp="http://schemas.microsoft.com/office/drawing/2018/hyperlinkcolor" val="tx"/>
                    </a:ext>
                  </a:extLst>
                </a:hlinkClick>
              </a:rPr>
              <a:t>PS Pools-410</a:t>
            </a:r>
            <a:endParaRPr lang="en-US" sz="1400" u="sng" dirty="0">
              <a:solidFill>
                <a:schemeClr val="bg1"/>
              </a:solidFill>
              <a:latin typeface="+mj-lt"/>
            </a:endParaRPr>
          </a:p>
          <a:p>
            <a:pPr algn="l"/>
            <a:r>
              <a:rPr lang="en-US" sz="1400" u="sng" dirty="0">
                <a:solidFill>
                  <a:schemeClr val="bg1"/>
                </a:solidFill>
                <a:latin typeface="+mj-lt"/>
                <a:hlinkClick r:id="rId17">
                  <a:extLst>
                    <a:ext uri="{A12FA001-AC4F-418D-AE19-62706E023703}">
                      <ahyp:hlinkClr xmlns:ahyp="http://schemas.microsoft.com/office/drawing/2018/hyperlinkcolor" val="tx"/>
                    </a:ext>
                  </a:extLst>
                </a:hlinkClick>
              </a:rPr>
              <a:t>PS Pools-510</a:t>
            </a:r>
            <a:endParaRPr lang="en-US" sz="1400" u="sng" dirty="0">
              <a:solidFill>
                <a:schemeClr val="bg1"/>
              </a:solidFill>
              <a:latin typeface="+mj-lt"/>
            </a:endParaRPr>
          </a:p>
          <a:p>
            <a:pPr algn="l"/>
            <a:r>
              <a:rPr lang="en-US" sz="1400" u="sng" dirty="0">
                <a:solidFill>
                  <a:schemeClr val="bg1"/>
                </a:solidFill>
                <a:latin typeface="+mj-lt"/>
                <a:hlinkClick r:id="rId18">
                  <a:extLst>
                    <a:ext uri="{A12FA001-AC4F-418D-AE19-62706E023703}">
                      <ahyp:hlinkClr xmlns:ahyp="http://schemas.microsoft.com/office/drawing/2018/hyperlinkcolor" val="tx"/>
                    </a:ext>
                  </a:extLst>
                </a:hlinkClick>
              </a:rPr>
              <a:t>PS </a:t>
            </a:r>
            <a:r>
              <a:rPr lang="en-US" sz="1400" u="sng" dirty="0" err="1">
                <a:solidFill>
                  <a:schemeClr val="bg1"/>
                </a:solidFill>
                <a:latin typeface="+mj-lt"/>
                <a:hlinkClick r:id="rId18">
                  <a:extLst>
                    <a:ext uri="{A12FA001-AC4F-418D-AE19-62706E023703}">
                      <ahyp:hlinkClr xmlns:ahyp="http://schemas.microsoft.com/office/drawing/2018/hyperlinkcolor" val="tx"/>
                    </a:ext>
                  </a:extLst>
                </a:hlinkClick>
              </a:rPr>
              <a:t>TermalPool</a:t>
            </a:r>
            <a:r>
              <a:rPr lang="en-US" sz="1400" dirty="0">
                <a:solidFill>
                  <a:schemeClr val="bg1"/>
                </a:solidFill>
                <a:latin typeface="+mj-lt"/>
              </a:rPr>
              <a:t> </a:t>
            </a:r>
          </a:p>
        </p:txBody>
      </p:sp>
      <p:pic>
        <p:nvPicPr>
          <p:cNvPr id="11" name="Imagen 10">
            <a:extLst>
              <a:ext uri="{FF2B5EF4-FFF2-40B4-BE49-F238E27FC236}">
                <a16:creationId xmlns:a16="http://schemas.microsoft.com/office/drawing/2014/main" id="{527002AE-DB32-C110-C434-819815F2D163}"/>
              </a:ext>
            </a:extLst>
          </p:cNvPr>
          <p:cNvPicPr>
            <a:picLocks noChangeAspect="1"/>
          </p:cNvPicPr>
          <p:nvPr/>
        </p:nvPicPr>
        <p:blipFill>
          <a:blip r:embed="rId19"/>
          <a:stretch>
            <a:fillRect/>
          </a:stretch>
        </p:blipFill>
        <p:spPr>
          <a:xfrm>
            <a:off x="3151025" y="4227482"/>
            <a:ext cx="3223408" cy="1074469"/>
          </a:xfrm>
          <a:prstGeom prst="rect">
            <a:avLst/>
          </a:prstGeom>
        </p:spPr>
      </p:pic>
      <p:pic>
        <p:nvPicPr>
          <p:cNvPr id="12" name="Imagen 11">
            <a:extLst>
              <a:ext uri="{FF2B5EF4-FFF2-40B4-BE49-F238E27FC236}">
                <a16:creationId xmlns:a16="http://schemas.microsoft.com/office/drawing/2014/main" id="{E9CF494C-B767-A48A-58E3-48B5027CF875}"/>
              </a:ext>
            </a:extLst>
          </p:cNvPr>
          <p:cNvPicPr>
            <a:picLocks noChangeAspect="1"/>
          </p:cNvPicPr>
          <p:nvPr/>
        </p:nvPicPr>
        <p:blipFill>
          <a:blip r:embed="rId20"/>
          <a:stretch>
            <a:fillRect/>
          </a:stretch>
        </p:blipFill>
        <p:spPr>
          <a:xfrm>
            <a:off x="3226836" y="6424204"/>
            <a:ext cx="3219380" cy="1074468"/>
          </a:xfrm>
          <a:prstGeom prst="rect">
            <a:avLst/>
          </a:prstGeom>
        </p:spPr>
      </p:pic>
      <p:pic>
        <p:nvPicPr>
          <p:cNvPr id="13" name="Imagen 12">
            <a:extLst>
              <a:ext uri="{FF2B5EF4-FFF2-40B4-BE49-F238E27FC236}">
                <a16:creationId xmlns:a16="http://schemas.microsoft.com/office/drawing/2014/main" id="{C9C0303D-36A4-27FD-CAB2-2DF397A1356D}"/>
              </a:ext>
            </a:extLst>
          </p:cNvPr>
          <p:cNvPicPr>
            <a:picLocks noChangeAspect="1"/>
          </p:cNvPicPr>
          <p:nvPr/>
        </p:nvPicPr>
        <p:blipFill>
          <a:blip r:embed="rId21"/>
          <a:stretch>
            <a:fillRect/>
          </a:stretch>
        </p:blipFill>
        <p:spPr>
          <a:xfrm>
            <a:off x="3151025" y="8364309"/>
            <a:ext cx="3219379" cy="1074468"/>
          </a:xfrm>
          <a:prstGeom prst="rect">
            <a:avLst/>
          </a:prstGeom>
        </p:spPr>
      </p:pic>
      <p:pic>
        <p:nvPicPr>
          <p:cNvPr id="15" name="Imagen 14" descr="Un dibujo de una persona&#10;&#10;Descripción generada automáticamente con confianza media">
            <a:extLst>
              <a:ext uri="{FF2B5EF4-FFF2-40B4-BE49-F238E27FC236}">
                <a16:creationId xmlns:a16="http://schemas.microsoft.com/office/drawing/2014/main" id="{085E13D0-29A6-A693-3BE0-6218F3CFC83D}"/>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4941" y="1490647"/>
            <a:ext cx="6858000" cy="1930893"/>
          </a:xfrm>
          <a:prstGeom prst="rect">
            <a:avLst/>
          </a:prstGeom>
        </p:spPr>
      </p:pic>
    </p:spTree>
    <p:extLst>
      <p:ext uri="{BB962C8B-B14F-4D97-AF65-F5344CB8AC3E}">
        <p14:creationId xmlns:p14="http://schemas.microsoft.com/office/powerpoint/2010/main" val="3328163931"/>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820C5313-5F46-5648-93EC-BE753AE2E5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05" y="7550694"/>
            <a:ext cx="6846095" cy="1403027"/>
          </a:xfrm>
          <a:prstGeom prst="rect">
            <a:avLst/>
          </a:prstGeom>
          <a:solidFill>
            <a:schemeClr val="bg1"/>
          </a:solidFill>
          <a:ln>
            <a:solidFill>
              <a:schemeClr val="bg1"/>
            </a:solidFill>
          </a:ln>
        </p:spPr>
      </p:pic>
    </p:spTree>
    <p:extLst>
      <p:ext uri="{BB962C8B-B14F-4D97-AF65-F5344CB8AC3E}">
        <p14:creationId xmlns:p14="http://schemas.microsoft.com/office/powerpoint/2010/main" val="3564649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7" name="object 10">
            <a:extLst>
              <a:ext uri="{FF2B5EF4-FFF2-40B4-BE49-F238E27FC236}">
                <a16:creationId xmlns:a16="http://schemas.microsoft.com/office/drawing/2014/main" id="{64899ABA-E912-68D1-95B6-DEEC881FDC98}"/>
              </a:ext>
            </a:extLst>
          </p:cNvPr>
          <p:cNvPicPr/>
          <p:nvPr/>
        </p:nvPicPr>
        <p:blipFill rotWithShape="1">
          <a:blip r:embed="rId2" cstate="print">
            <a:duotone>
              <a:prstClr val="black"/>
              <a:schemeClr val="tx2">
                <a:tint val="45000"/>
                <a:satMod val="400000"/>
              </a:schemeClr>
            </a:duotone>
            <a:alphaModFix amt="25000"/>
          </a:blip>
          <a:srcRect l="3407" r="16297" b="-4"/>
          <a:stretch/>
        </p:blipFill>
        <p:spPr>
          <a:xfrm>
            <a:off x="20" y="10"/>
            <a:ext cx="6857980" cy="9905990"/>
          </a:xfrm>
          <a:prstGeom prst="rect">
            <a:avLst/>
          </a:prstGeom>
          <a:solidFill>
            <a:schemeClr val="bg2">
              <a:lumMod val="40000"/>
              <a:lumOff val="60000"/>
            </a:schemeClr>
          </a:solidFill>
        </p:spPr>
      </p:pic>
      <p:sp>
        <p:nvSpPr>
          <p:cNvPr id="70" name="CuadroTexto 69">
            <a:extLst>
              <a:ext uri="{FF2B5EF4-FFF2-40B4-BE49-F238E27FC236}">
                <a16:creationId xmlns:a16="http://schemas.microsoft.com/office/drawing/2014/main" id="{32E0E736-E1C6-DF0A-94DB-FEBF87A0CF11}"/>
              </a:ext>
            </a:extLst>
          </p:cNvPr>
          <p:cNvSpPr txBox="1"/>
          <p:nvPr/>
        </p:nvSpPr>
        <p:spPr>
          <a:xfrm>
            <a:off x="445467" y="857935"/>
            <a:ext cx="6000749" cy="5693866"/>
          </a:xfrm>
          <a:prstGeom prst="rect">
            <a:avLst/>
          </a:prstGeom>
          <a:noFill/>
        </p:spPr>
        <p:txBody>
          <a:bodyPr wrap="square">
            <a:spAutoFit/>
          </a:bodyPr>
          <a:lstStyle/>
          <a:p>
            <a:pPr algn="just"/>
            <a:r>
              <a:rPr lang="es-ES" sz="1400" dirty="0">
                <a:solidFill>
                  <a:schemeClr val="bg1"/>
                </a:solidFill>
                <a:latin typeface="+mj-lt"/>
              </a:rPr>
              <a:t>Conceptualmente es aquella en la que, en la mayoría de los casos, se desea que la propia impermeabilización sirva como acabado. </a:t>
            </a:r>
          </a:p>
          <a:p>
            <a:pPr algn="just"/>
            <a:endParaRPr lang="es-ES" sz="1400" dirty="0">
              <a:solidFill>
                <a:schemeClr val="bg1"/>
              </a:solidFill>
              <a:latin typeface="+mj-lt"/>
            </a:endParaRPr>
          </a:p>
          <a:p>
            <a:pPr algn="just"/>
            <a:r>
              <a:rPr lang="es-ES" sz="1400" dirty="0">
                <a:solidFill>
                  <a:schemeClr val="bg1"/>
                </a:solidFill>
                <a:latin typeface="+mj-lt"/>
              </a:rPr>
              <a:t>Se trata de una impermeabilización sin juntas ni empalmes y con gran poder de penetración en fisuras y grietas. </a:t>
            </a:r>
          </a:p>
          <a:p>
            <a:pPr algn="just"/>
            <a:endParaRPr lang="es-ES" sz="1400" dirty="0">
              <a:solidFill>
                <a:schemeClr val="bg1"/>
              </a:solidFill>
              <a:latin typeface="+mj-lt"/>
            </a:endParaRPr>
          </a:p>
          <a:p>
            <a:pPr algn="just"/>
            <a:r>
              <a:rPr lang="es-ES" sz="1400" dirty="0">
                <a:solidFill>
                  <a:schemeClr val="bg1"/>
                </a:solidFill>
                <a:latin typeface="+mj-lt"/>
              </a:rPr>
              <a:t>De gran elasticidad y resistencia a la rotura; no se agrieta y consigue una gran resistencia a las condiciones climatológicas. </a:t>
            </a:r>
          </a:p>
          <a:p>
            <a:pPr algn="just"/>
            <a:endParaRPr lang="es-ES" sz="1400" dirty="0">
              <a:solidFill>
                <a:schemeClr val="bg1"/>
              </a:solidFill>
              <a:latin typeface="+mj-lt"/>
            </a:endParaRPr>
          </a:p>
          <a:p>
            <a:pPr algn="just"/>
            <a:r>
              <a:rPr lang="es-ES" sz="1400" dirty="0">
                <a:solidFill>
                  <a:schemeClr val="bg1"/>
                </a:solidFill>
                <a:latin typeface="+mj-lt"/>
              </a:rPr>
              <a:t>Estos sistemas de impermeabilización aportan un recubrimiento elástico en forma de capa continua totalmente adherida e impermeable, capaz de soportar los movimientos de dilatación y contracción del soporte. </a:t>
            </a:r>
          </a:p>
          <a:p>
            <a:pPr algn="just"/>
            <a:endParaRPr lang="es-ES" sz="1400" dirty="0">
              <a:solidFill>
                <a:schemeClr val="bg1"/>
              </a:solidFill>
              <a:latin typeface="+mj-lt"/>
            </a:endParaRPr>
          </a:p>
          <a:p>
            <a:pPr algn="just"/>
            <a:r>
              <a:rPr lang="es-ES" sz="1400" dirty="0">
                <a:solidFill>
                  <a:schemeClr val="bg1"/>
                </a:solidFill>
                <a:latin typeface="+mj-lt"/>
              </a:rPr>
              <a:t>Son de fácil aplicación; brocha, rodillo, llana, Airless, por lo que se pueden aplicar en puntos singulares y de difícil acceso. </a:t>
            </a:r>
          </a:p>
          <a:p>
            <a:pPr algn="just"/>
            <a:endParaRPr lang="es-ES" sz="1400" dirty="0">
              <a:solidFill>
                <a:schemeClr val="bg1"/>
              </a:solidFill>
              <a:latin typeface="+mj-lt"/>
            </a:endParaRPr>
          </a:p>
          <a:p>
            <a:pPr algn="just"/>
            <a:r>
              <a:rPr lang="es-ES" sz="1400" dirty="0">
                <a:solidFill>
                  <a:schemeClr val="bg1"/>
                </a:solidFill>
                <a:latin typeface="+mj-lt"/>
              </a:rPr>
              <a:t>Se pueden armar con geotextiles, mallas o fibra de vidrio como refuerzo puntual, o en toda la superficie. </a:t>
            </a:r>
          </a:p>
          <a:p>
            <a:pPr algn="just"/>
            <a:endParaRPr lang="es-ES" sz="1400" dirty="0">
              <a:solidFill>
                <a:schemeClr val="bg1"/>
              </a:solidFill>
              <a:latin typeface="+mj-lt"/>
            </a:endParaRPr>
          </a:p>
          <a:p>
            <a:pPr algn="just"/>
            <a:r>
              <a:rPr lang="es-ES" sz="1400" dirty="0">
                <a:solidFill>
                  <a:schemeClr val="bg1"/>
                </a:solidFill>
                <a:latin typeface="+mj-lt"/>
              </a:rPr>
              <a:t>Para garantizar el éxito de cualquier sistema de impermeabilización, es imprescindible identificar el soporte que nos podamos encontrar, y para ello debemos ser conocedores de los soportes existentes: </a:t>
            </a:r>
          </a:p>
          <a:p>
            <a:pPr algn="just"/>
            <a:r>
              <a:rPr lang="es-ES" sz="1400" dirty="0">
                <a:solidFill>
                  <a:schemeClr val="bg1"/>
                </a:solidFill>
                <a:latin typeface="+mj-lt"/>
              </a:rPr>
              <a:t>Lo habitual en obra son los soportes de hormigón, morteros específicos aligerados para dar pendiente, pero también nos podemos encontrar con losetas cerámicas, fibrocemento, chapa metálica, PVC, TPO, madera, policarbonato, telas asfálticas e incluso membranas poliméricas impermeables ya aplicadas.</a:t>
            </a:r>
          </a:p>
        </p:txBody>
      </p:sp>
      <p:pic>
        <p:nvPicPr>
          <p:cNvPr id="2" name="Imagen 1">
            <a:extLst>
              <a:ext uri="{FF2B5EF4-FFF2-40B4-BE49-F238E27FC236}">
                <a16:creationId xmlns:a16="http://schemas.microsoft.com/office/drawing/2014/main" id="{5710DB9D-9765-3971-6C37-EF9273D9BE8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7567301"/>
            <a:ext cx="6847090" cy="2351399"/>
          </a:xfrm>
          <a:prstGeom prst="rect">
            <a:avLst/>
          </a:prstGeom>
        </p:spPr>
      </p:pic>
    </p:spTree>
    <p:extLst>
      <p:ext uri="{BB962C8B-B14F-4D97-AF65-F5344CB8AC3E}">
        <p14:creationId xmlns:p14="http://schemas.microsoft.com/office/powerpoint/2010/main" val="371177536"/>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7" name="object 10">
            <a:extLst>
              <a:ext uri="{FF2B5EF4-FFF2-40B4-BE49-F238E27FC236}">
                <a16:creationId xmlns:a16="http://schemas.microsoft.com/office/drawing/2014/main" id="{64899ABA-E912-68D1-95B6-DEEC881FDC98}"/>
              </a:ext>
            </a:extLst>
          </p:cNvPr>
          <p:cNvPicPr/>
          <p:nvPr/>
        </p:nvPicPr>
        <p:blipFill rotWithShape="1">
          <a:blip r:embed="rId2" cstate="print">
            <a:duotone>
              <a:prstClr val="black"/>
              <a:schemeClr val="tx2">
                <a:tint val="45000"/>
                <a:satMod val="400000"/>
              </a:schemeClr>
            </a:duotone>
            <a:alphaModFix amt="25000"/>
          </a:blip>
          <a:srcRect l="3407" r="16297" b="-4"/>
          <a:stretch/>
        </p:blipFill>
        <p:spPr>
          <a:xfrm>
            <a:off x="20" y="10"/>
            <a:ext cx="6857980" cy="9905990"/>
          </a:xfrm>
          <a:prstGeom prst="rect">
            <a:avLst/>
          </a:prstGeom>
          <a:solidFill>
            <a:schemeClr val="bg2">
              <a:lumMod val="40000"/>
              <a:lumOff val="60000"/>
            </a:schemeClr>
          </a:solidFill>
        </p:spPr>
      </p:pic>
      <p:sp>
        <p:nvSpPr>
          <p:cNvPr id="70" name="CuadroTexto 69">
            <a:extLst>
              <a:ext uri="{FF2B5EF4-FFF2-40B4-BE49-F238E27FC236}">
                <a16:creationId xmlns:a16="http://schemas.microsoft.com/office/drawing/2014/main" id="{32E0E736-E1C6-DF0A-94DB-FEBF87A0CF11}"/>
              </a:ext>
            </a:extLst>
          </p:cNvPr>
          <p:cNvSpPr txBox="1"/>
          <p:nvPr/>
        </p:nvSpPr>
        <p:spPr>
          <a:xfrm>
            <a:off x="445467" y="857935"/>
            <a:ext cx="6000749" cy="6124754"/>
          </a:xfrm>
          <a:prstGeom prst="rect">
            <a:avLst/>
          </a:prstGeom>
          <a:noFill/>
        </p:spPr>
        <p:txBody>
          <a:bodyPr wrap="square">
            <a:spAutoFit/>
          </a:bodyPr>
          <a:lstStyle/>
          <a:p>
            <a:pPr algn="just"/>
            <a:r>
              <a:rPr lang="es-ES" sz="1400" dirty="0">
                <a:solidFill>
                  <a:schemeClr val="bg1"/>
                </a:solidFill>
                <a:latin typeface="+mj-lt"/>
              </a:rPr>
              <a:t>Dado todo este variado abanico de soportes existentes, el sistema a elegir y la preparación de la superficie es de vital importancia para el éxito final del sistema impermeabilizante. Desde un simple lijado o cepillado mecánico, hasta el diamantado, fresado, granallado o incluso el decapado térmico y chorro de agua, son sistemas de preparación de superficie que deberán elegirse en función del estado y origen del soporte. Se trata, al fin, de preparar el sistema que se desea regenerar y lograr una superficie óptima para recibir el sistema de impermeabilización. Pero el éxito de un sistema de impermeabilización va más allá, ya que aparte de conocer el soporte sobre el que nos enfrentamos, también debemos ser conocedores de las exigencias térmicas y físico – químicas a las que estará sometido. Por lo que, y concluyendo, se requiere de inicio de un buen estudio técnico que abarque todos estos factores y que una vez analizados, describa la prescripción del sistema completo más adecuado. Solo así, se conseguirá el éxito total de la impermeabilización. </a:t>
            </a:r>
          </a:p>
          <a:p>
            <a:pPr algn="just"/>
            <a:endParaRPr lang="es-ES" sz="1400" dirty="0">
              <a:solidFill>
                <a:schemeClr val="bg1"/>
              </a:solidFill>
              <a:latin typeface="+mj-lt"/>
            </a:endParaRPr>
          </a:p>
          <a:p>
            <a:pPr algn="just"/>
            <a:r>
              <a:rPr lang="es-ES" sz="1400" dirty="0">
                <a:solidFill>
                  <a:schemeClr val="bg1"/>
                </a:solidFill>
                <a:latin typeface="+mj-lt"/>
              </a:rPr>
              <a:t>La gama de productos para impermeabilización ofrecidos por </a:t>
            </a:r>
            <a:r>
              <a:rPr lang="es-ES" sz="1400" b="1" dirty="0">
                <a:solidFill>
                  <a:schemeClr val="accent4">
                    <a:lumMod val="50000"/>
                  </a:schemeClr>
                </a:solidFill>
              </a:rPr>
              <a:t>Poliurea </a:t>
            </a:r>
            <a:r>
              <a:rPr lang="es-ES" sz="1400" b="1" dirty="0" err="1">
                <a:solidFill>
                  <a:schemeClr val="bg1"/>
                </a:solidFill>
              </a:rPr>
              <a:t>Sistems</a:t>
            </a:r>
            <a:r>
              <a:rPr lang="es-ES" sz="1400" dirty="0">
                <a:solidFill>
                  <a:schemeClr val="bg1"/>
                </a:solidFill>
              </a:rPr>
              <a:t> </a:t>
            </a:r>
            <a:r>
              <a:rPr lang="es-ES" sz="1400" dirty="0">
                <a:solidFill>
                  <a:schemeClr val="bg1"/>
                </a:solidFill>
                <a:latin typeface="+mj-lt"/>
              </a:rPr>
              <a:t>está destinada a revestir cualquier tipo de material de construcción. La gama de productos disponible consta de varias familias: acrílicos, poliuretanos, elastómeros, </a:t>
            </a:r>
            <a:r>
              <a:rPr lang="es-ES" sz="1400" dirty="0" err="1">
                <a:solidFill>
                  <a:schemeClr val="bg1"/>
                </a:solidFill>
                <a:latin typeface="+mj-lt"/>
              </a:rPr>
              <a:t>poliureas</a:t>
            </a:r>
            <a:r>
              <a:rPr lang="es-ES" sz="1400" dirty="0">
                <a:solidFill>
                  <a:schemeClr val="bg1"/>
                </a:solidFill>
                <a:latin typeface="+mj-lt"/>
              </a:rPr>
              <a:t>, poliméricos especiales y </a:t>
            </a:r>
            <a:r>
              <a:rPr lang="es-ES" sz="1400" dirty="0" err="1">
                <a:solidFill>
                  <a:schemeClr val="bg1"/>
                </a:solidFill>
                <a:latin typeface="+mj-lt"/>
              </a:rPr>
              <a:t>Poliureas</a:t>
            </a:r>
            <a:r>
              <a:rPr lang="es-ES" sz="1400" dirty="0">
                <a:solidFill>
                  <a:schemeClr val="bg1"/>
                </a:solidFill>
                <a:latin typeface="+mj-lt"/>
              </a:rPr>
              <a:t> en caliente, todos ellos, productos y sistemas pensados para la impermeabilización de cubiertas, estructuras, obra civil, piscinas, depósitos y/o vasos de contención en general, etc…, </a:t>
            </a:r>
          </a:p>
          <a:p>
            <a:pPr algn="just"/>
            <a:r>
              <a:rPr lang="es-ES" sz="1400" dirty="0">
                <a:solidFill>
                  <a:schemeClr val="bg1"/>
                </a:solidFill>
                <a:latin typeface="+mj-lt"/>
              </a:rPr>
              <a:t>Entendemos por cubierta la parte exterior superior de un edificio, pudiendo diferenciarse en su uso desde una cubierta no visitable hasta una cubierta transitable de uso intenso e incluso con tránsito rodado o cubiertas verdes. Dicha diferenciación reside en n la mayor o menor necesidad de resistencia mecánica y una puesta en obra con mayor o menor tiempo y protección.</a:t>
            </a:r>
            <a:endParaRPr lang="es-ES" sz="1400" i="0" dirty="0">
              <a:solidFill>
                <a:schemeClr val="bg1"/>
              </a:solidFill>
              <a:effectLst/>
              <a:latin typeface="+mj-lt"/>
            </a:endParaRPr>
          </a:p>
        </p:txBody>
      </p:sp>
      <p:pic>
        <p:nvPicPr>
          <p:cNvPr id="2" name="Imagen 1">
            <a:extLst>
              <a:ext uri="{FF2B5EF4-FFF2-40B4-BE49-F238E27FC236}">
                <a16:creationId xmlns:a16="http://schemas.microsoft.com/office/drawing/2014/main" id="{CF6ED1B0-0E08-92CA-7163-D98B9707145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7758204"/>
            <a:ext cx="6871114" cy="2147796"/>
          </a:xfrm>
          <a:prstGeom prst="rect">
            <a:avLst/>
          </a:prstGeom>
        </p:spPr>
      </p:pic>
    </p:spTree>
    <p:extLst>
      <p:ext uri="{BB962C8B-B14F-4D97-AF65-F5344CB8AC3E}">
        <p14:creationId xmlns:p14="http://schemas.microsoft.com/office/powerpoint/2010/main" val="4117345168"/>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7" name="object 10">
            <a:extLst>
              <a:ext uri="{FF2B5EF4-FFF2-40B4-BE49-F238E27FC236}">
                <a16:creationId xmlns:a16="http://schemas.microsoft.com/office/drawing/2014/main" id="{64899ABA-E912-68D1-95B6-DEEC881FDC98}"/>
              </a:ext>
            </a:extLst>
          </p:cNvPr>
          <p:cNvPicPr/>
          <p:nvPr/>
        </p:nvPicPr>
        <p:blipFill rotWithShape="1">
          <a:blip r:embed="rId2" cstate="print">
            <a:duotone>
              <a:prstClr val="black"/>
              <a:schemeClr val="tx2">
                <a:tint val="45000"/>
                <a:satMod val="400000"/>
              </a:schemeClr>
            </a:duotone>
            <a:alphaModFix amt="25000"/>
          </a:blip>
          <a:srcRect l="3407" r="16297" b="-4"/>
          <a:stretch/>
        </p:blipFill>
        <p:spPr>
          <a:xfrm>
            <a:off x="20" y="10"/>
            <a:ext cx="6857980" cy="9905990"/>
          </a:xfrm>
          <a:prstGeom prst="rect">
            <a:avLst/>
          </a:prstGeom>
          <a:solidFill>
            <a:schemeClr val="bg2">
              <a:lumMod val="40000"/>
              <a:lumOff val="60000"/>
            </a:schemeClr>
          </a:solidFill>
        </p:spPr>
      </p:pic>
      <p:sp>
        <p:nvSpPr>
          <p:cNvPr id="70" name="CuadroTexto 69">
            <a:extLst>
              <a:ext uri="{FF2B5EF4-FFF2-40B4-BE49-F238E27FC236}">
                <a16:creationId xmlns:a16="http://schemas.microsoft.com/office/drawing/2014/main" id="{32E0E736-E1C6-DF0A-94DB-FEBF87A0CF11}"/>
              </a:ext>
            </a:extLst>
          </p:cNvPr>
          <p:cNvSpPr txBox="1"/>
          <p:nvPr/>
        </p:nvSpPr>
        <p:spPr>
          <a:xfrm>
            <a:off x="445467" y="246521"/>
            <a:ext cx="6000749" cy="9541073"/>
          </a:xfrm>
          <a:prstGeom prst="rect">
            <a:avLst/>
          </a:prstGeom>
          <a:noFill/>
        </p:spPr>
        <p:txBody>
          <a:bodyPr wrap="square">
            <a:spAutoFit/>
          </a:bodyPr>
          <a:lstStyle/>
          <a:p>
            <a:r>
              <a:rPr lang="es-ES" sz="2400" b="1" dirty="0">
                <a:solidFill>
                  <a:schemeClr val="bg1"/>
                </a:solidFill>
              </a:rPr>
              <a:t>5 PASOS A TENER EN CUENTA</a:t>
            </a:r>
          </a:p>
          <a:p>
            <a:endParaRPr lang="es-ES" sz="2400" b="1" dirty="0">
              <a:solidFill>
                <a:schemeClr val="bg1"/>
              </a:solidFill>
            </a:endParaRPr>
          </a:p>
          <a:p>
            <a:pPr algn="just"/>
            <a:r>
              <a:rPr lang="es-ES" sz="2400" b="1" dirty="0">
                <a:solidFill>
                  <a:schemeClr val="bg1"/>
                </a:solidFill>
              </a:rPr>
              <a:t>1</a:t>
            </a:r>
            <a:r>
              <a:rPr lang="es-ES" sz="1400" dirty="0">
                <a:solidFill>
                  <a:schemeClr val="bg1"/>
                </a:solidFill>
              </a:rPr>
              <a:t> </a:t>
            </a:r>
            <a:r>
              <a:rPr lang="es-ES" sz="1400" b="1" dirty="0">
                <a:solidFill>
                  <a:schemeClr val="bg1"/>
                </a:solidFill>
              </a:rPr>
              <a:t>Preparación de soporte </a:t>
            </a:r>
            <a:r>
              <a:rPr lang="es-ES" sz="1400" dirty="0">
                <a:solidFill>
                  <a:schemeClr val="bg1"/>
                </a:solidFill>
              </a:rPr>
              <a:t>Todas las empresas implicadas en el proyecto deberán trabajar conjuntamente para obtener la máxima calidad de la obra, ello implica no obviar los aspectos previos a la preparación del soporte y planificar la puesta en obra teniendo en cuenta los siguientes aspectos: - Enumerar y anticipar posibles problemas. - Estudio preliminar del soporte, analizando sus propiedades tales como la estabilidad, para poder evaluar su idoneidad para el uso final de la obra (obra peatonal, de uso público o privado...) - Definición de soluciones teniendo en cuenta las normativas y las características de los productos (ver fichas técnicas y hojas de seguridad) - Tener en cuenta el aspecto estético final deseado, estabilidad del color y las implicaciones previas que requieren.</a:t>
            </a:r>
          </a:p>
          <a:p>
            <a:endParaRPr lang="es-ES" sz="1400" i="0" dirty="0">
              <a:solidFill>
                <a:schemeClr val="bg1"/>
              </a:solidFill>
              <a:effectLst/>
              <a:latin typeface="Roboto" panose="02000000000000000000" pitchFamily="2" charset="0"/>
            </a:endParaRPr>
          </a:p>
          <a:p>
            <a:pPr algn="just"/>
            <a:r>
              <a:rPr lang="es-ES" sz="2400" b="1" dirty="0">
                <a:solidFill>
                  <a:schemeClr val="bg1"/>
                </a:solidFill>
                <a:latin typeface="+mj-lt"/>
              </a:rPr>
              <a:t>2</a:t>
            </a:r>
            <a:r>
              <a:rPr lang="es-ES" sz="1400" dirty="0">
                <a:solidFill>
                  <a:schemeClr val="bg1"/>
                </a:solidFill>
                <a:latin typeface="+mj-lt"/>
              </a:rPr>
              <a:t> </a:t>
            </a:r>
            <a:r>
              <a:rPr lang="es-ES" sz="1400" b="1" dirty="0">
                <a:solidFill>
                  <a:schemeClr val="bg1"/>
                </a:solidFill>
                <a:latin typeface="+mj-lt"/>
              </a:rPr>
              <a:t>Exigencias relativas a soportes nuevos</a:t>
            </a:r>
            <a:r>
              <a:rPr lang="es-ES" sz="1400" dirty="0">
                <a:solidFill>
                  <a:schemeClr val="bg1"/>
                </a:solidFill>
                <a:latin typeface="+mj-lt"/>
              </a:rPr>
              <a:t>. - Nivelación: En todos los casos la nivelación debe ser compatible con las exigencias de la obra. - Cohesión superficial: Debe ser igual o superior a 1,5 Mpa para el hormigón y morteros de cemento. - Irregularidades: En soportes con irregularidades, preferiblemente colocar en obra de una capa de regularización con hormigón/morteros </a:t>
            </a:r>
            <a:r>
              <a:rPr lang="es-ES" sz="1400" dirty="0" err="1">
                <a:solidFill>
                  <a:schemeClr val="bg1"/>
                </a:solidFill>
                <a:latin typeface="+mj-lt"/>
              </a:rPr>
              <a:t>aditivados</a:t>
            </a:r>
            <a:r>
              <a:rPr lang="es-ES" sz="1400" dirty="0">
                <a:solidFill>
                  <a:schemeClr val="bg1"/>
                </a:solidFill>
                <a:latin typeface="+mj-lt"/>
              </a:rPr>
              <a:t>. - Fisuras y grietas: En caso de haber fisuras o grietas, deben ser reparadas antes de proceder a la impermeabilización. - Limpieza: La superficie a tratar, deberá estar limpia, seca, sin polvo ni restos de materiales sueltos y lo más firme posible, a nivel de un hormigón fratasado. Además, debe estar exenta de grasas, aceites, musgos, etc. (Si para la limpieza utilizamos productos químicos como ácidos desincrustantes, disolventes, etc. deberemos enjuagar completamente para eliminar residuos químicos). - Rugosidad: Las superficies pueden ser ligeramente rugosas para cubiertas con protecciones pesadas o de alto espesor. Se debe tener especial cuidado en las cubiertas con protección ligera y acabado estético, ya que las irregularidades pueden notarse. - Alcalinidad (caso hormigón): El PH debería estar entre 8 y 12. - Humedad: En el momento de la aplicación, hay que tener en cuenta la humedad superficial y en profundidad para poder definir el tipo de imprimación y de sistema. - Porosidad: Para conocer la necesidad o no de imprimación, así como el tipo de imprimación requerida, se debería realizar el "test de gota de agua", consistente en el cálculo del tiempo de absorción de una gota de agua. Si dicha absorción se lleva a cabo en un tiempo superior a 1 minuto (aproximadamente) es necesario el uso de una imprimación. - Puntos singulares: Antes de la impermeabilización, se procederá a tratar todos los puntos singulares como bajantes, desagües, etc. - Soportes de hormigón celular: Cuando se debe impermeabilizar pendientes realizadas con hormigón celular, tendremos que acabar las pendientes con una chapa de compresión final con resistencia mínima al tráfico peatonal.</a:t>
            </a:r>
            <a:endParaRPr lang="es-ES" sz="1400" i="0" dirty="0">
              <a:solidFill>
                <a:schemeClr val="bg1"/>
              </a:solidFill>
              <a:effectLst/>
              <a:latin typeface="+mj-lt"/>
            </a:endParaRPr>
          </a:p>
        </p:txBody>
      </p:sp>
    </p:spTree>
    <p:extLst>
      <p:ext uri="{BB962C8B-B14F-4D97-AF65-F5344CB8AC3E}">
        <p14:creationId xmlns:p14="http://schemas.microsoft.com/office/powerpoint/2010/main" val="4169268340"/>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7" name="object 10">
            <a:extLst>
              <a:ext uri="{FF2B5EF4-FFF2-40B4-BE49-F238E27FC236}">
                <a16:creationId xmlns:a16="http://schemas.microsoft.com/office/drawing/2014/main" id="{64899ABA-E912-68D1-95B6-DEEC881FDC98}"/>
              </a:ext>
            </a:extLst>
          </p:cNvPr>
          <p:cNvPicPr/>
          <p:nvPr/>
        </p:nvPicPr>
        <p:blipFill rotWithShape="1">
          <a:blip r:embed="rId2" cstate="print">
            <a:duotone>
              <a:prstClr val="black"/>
              <a:schemeClr val="tx2">
                <a:tint val="45000"/>
                <a:satMod val="400000"/>
              </a:schemeClr>
            </a:duotone>
            <a:alphaModFix amt="25000"/>
          </a:blip>
          <a:srcRect l="3407" r="16297" b="-4"/>
          <a:stretch/>
        </p:blipFill>
        <p:spPr>
          <a:xfrm>
            <a:off x="20" y="10"/>
            <a:ext cx="6857980" cy="9905990"/>
          </a:xfrm>
          <a:prstGeom prst="rect">
            <a:avLst/>
          </a:prstGeom>
          <a:solidFill>
            <a:schemeClr val="bg2">
              <a:lumMod val="40000"/>
              <a:lumOff val="60000"/>
            </a:schemeClr>
          </a:solidFill>
        </p:spPr>
      </p:pic>
      <p:sp>
        <p:nvSpPr>
          <p:cNvPr id="70" name="CuadroTexto 69">
            <a:extLst>
              <a:ext uri="{FF2B5EF4-FFF2-40B4-BE49-F238E27FC236}">
                <a16:creationId xmlns:a16="http://schemas.microsoft.com/office/drawing/2014/main" id="{32E0E736-E1C6-DF0A-94DB-FEBF87A0CF11}"/>
              </a:ext>
            </a:extLst>
          </p:cNvPr>
          <p:cNvSpPr txBox="1"/>
          <p:nvPr/>
        </p:nvSpPr>
        <p:spPr>
          <a:xfrm>
            <a:off x="445467" y="565835"/>
            <a:ext cx="6000749" cy="8802410"/>
          </a:xfrm>
          <a:prstGeom prst="rect">
            <a:avLst/>
          </a:prstGeom>
          <a:noFill/>
        </p:spPr>
        <p:txBody>
          <a:bodyPr wrap="square">
            <a:spAutoFit/>
          </a:bodyPr>
          <a:lstStyle/>
          <a:p>
            <a:pPr algn="just"/>
            <a:r>
              <a:rPr lang="es-ES" sz="2400" b="1" dirty="0">
                <a:solidFill>
                  <a:schemeClr val="bg1"/>
                </a:solidFill>
                <a:latin typeface="+mj-lt"/>
              </a:rPr>
              <a:t>3</a:t>
            </a:r>
            <a:r>
              <a:rPr lang="es-ES" sz="1400" dirty="0">
                <a:solidFill>
                  <a:schemeClr val="bg1"/>
                </a:solidFill>
                <a:latin typeface="+mj-lt"/>
              </a:rPr>
              <a:t> </a:t>
            </a:r>
            <a:r>
              <a:rPr lang="es-ES" sz="1400" b="1" dirty="0">
                <a:solidFill>
                  <a:schemeClr val="bg1"/>
                </a:solidFill>
                <a:latin typeface="+mj-lt"/>
              </a:rPr>
              <a:t>Exigencias relativas a soportes antiguos </a:t>
            </a:r>
            <a:r>
              <a:rPr lang="es-ES" sz="1400" dirty="0">
                <a:solidFill>
                  <a:schemeClr val="bg1"/>
                </a:solidFill>
                <a:latin typeface="+mj-lt"/>
              </a:rPr>
              <a:t>- Elementos periféricos y auxiliares: En las rehabilitaciones es importante evaluar y comprobar previamente el estado de los elementos periféricos y auxiliares de la cubierta, tales como desagües, bajantes, muros perimetrales, encuentros con fachadas, otros edificios, etc. para proceder a su puesta a punto antes de la colocación de la nueva impermeabilización. - Nivelación: En obras de rehabilitación será necesario comprobar las pendientes y en caso necesario, proceder a su reparación para que sea compatible con las exigencias de la obra. - Cohesión superficial: En la rehabilitación de cubiertas embaldosadas, se eliminarán todas las baldosas que no estén adheridas y se sustituirán para no perder la estructura plana de la cubierta, también será necesario comprobar que el rejuntado de las baldosas esté correctamente ejecutado. Cuando se realizan trabajos de </a:t>
            </a:r>
            <a:r>
              <a:rPr lang="es-ES" sz="1400" dirty="0" err="1">
                <a:solidFill>
                  <a:schemeClr val="bg1"/>
                </a:solidFill>
                <a:latin typeface="+mj-lt"/>
              </a:rPr>
              <a:t>reimpermeabilización</a:t>
            </a:r>
            <a:r>
              <a:rPr lang="es-ES" sz="1400" dirty="0">
                <a:solidFill>
                  <a:schemeClr val="bg1"/>
                </a:solidFill>
                <a:latin typeface="+mj-lt"/>
              </a:rPr>
              <a:t>, se recomienda comprobar la adherencia del sistema existente y eliminar lo que esté en mal estado. - Irregularidades: En caso de haber fisuras o grietas, estas deben ser reparadas antes de proceder a la impermeabilización. Y también en casos dónde se desea una protección ligera, es importante proceder a la regularización del soporte, para obtener una superficie firme.</a:t>
            </a:r>
          </a:p>
          <a:p>
            <a:pPr algn="just"/>
            <a:endParaRPr lang="es-ES" sz="1400" dirty="0">
              <a:solidFill>
                <a:schemeClr val="bg1"/>
              </a:solidFill>
              <a:latin typeface="+mj-lt"/>
            </a:endParaRPr>
          </a:p>
          <a:p>
            <a:pPr algn="just"/>
            <a:r>
              <a:rPr lang="es-ES" sz="2400" b="1" dirty="0">
                <a:solidFill>
                  <a:schemeClr val="bg1"/>
                </a:solidFill>
                <a:latin typeface="+mj-lt"/>
              </a:rPr>
              <a:t>4</a:t>
            </a:r>
            <a:r>
              <a:rPr lang="es-ES" sz="1400" b="1" dirty="0">
                <a:solidFill>
                  <a:schemeClr val="bg1"/>
                </a:solidFill>
                <a:latin typeface="+mj-lt"/>
              </a:rPr>
              <a:t> Preparación Superficie </a:t>
            </a:r>
            <a:r>
              <a:rPr lang="es-ES" sz="1400" dirty="0">
                <a:solidFill>
                  <a:schemeClr val="bg1"/>
                </a:solidFill>
                <a:latin typeface="+mj-lt"/>
              </a:rPr>
              <a:t>según soporte Soportes de base cementosa: Comprobar la superficie de hormigón en cuanto a fisuras, grietas, o contaminación por aceites u otras sustancias. Si es necesario deberá eliminarse todo el hormigón afectado o contaminado y reparar. En el caso de superficies aptas o correctamente reparadas, hay que eliminar lechadas superficiales y abrir el poro del hormigón mediante medios mecánicos. En el caso de soportes suficientemente resistentes con poro cerrado, se evaluará la posibilidad de aplicar imprimaciones especiales para soportes no porosos tipo PAVEX 503. Superficies de losetas cerámicas: En este caso la técnica recomendada es la abrasión suave o el granallado. Pero se puede evaluar la posibilidad de aplicar imprimación especial para soportes no porosos tipo PAVEX 503. Ello dependerá del estado del soporte y de su origen. También hay membranas que tienen adherencia directa sobre este tipo de soportes, como el IMPERTOP y el SPRING PUR. Telas asfálticas: Se deberá tener especial precaución con zonas sueltas no adheridas y con las zonas de solape. El producto ideal que tiene adherencia sobre este tipo de soportes es el SPRING EQ 22. Superficies metálicas: Las superficies metálicas (acero) deben ser sometidas a chorro de arena hasta grado Sa 2 ½. Eliminar siempre el polvo de las superficies utilizando un aspirador. Las superficies metálicas deberán ser imprimadas con epoxi anticorrosiva tipo HK2E antes del tratamiento impermeabilizante. Superficies poliméricas:</a:t>
            </a:r>
            <a:endParaRPr lang="es-ES" sz="1400" i="0" dirty="0">
              <a:solidFill>
                <a:schemeClr val="bg1"/>
              </a:solidFill>
              <a:effectLst/>
              <a:latin typeface="+mj-lt"/>
            </a:endParaRPr>
          </a:p>
        </p:txBody>
      </p:sp>
    </p:spTree>
    <p:extLst>
      <p:ext uri="{BB962C8B-B14F-4D97-AF65-F5344CB8AC3E}">
        <p14:creationId xmlns:p14="http://schemas.microsoft.com/office/powerpoint/2010/main" val="3313104403"/>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7" name="object 10">
            <a:extLst>
              <a:ext uri="{FF2B5EF4-FFF2-40B4-BE49-F238E27FC236}">
                <a16:creationId xmlns:a16="http://schemas.microsoft.com/office/drawing/2014/main" id="{64899ABA-E912-68D1-95B6-DEEC881FDC98}"/>
              </a:ext>
            </a:extLst>
          </p:cNvPr>
          <p:cNvPicPr/>
          <p:nvPr/>
        </p:nvPicPr>
        <p:blipFill rotWithShape="1">
          <a:blip r:embed="rId2" cstate="print">
            <a:duotone>
              <a:prstClr val="black"/>
              <a:schemeClr val="tx2">
                <a:tint val="45000"/>
                <a:satMod val="400000"/>
              </a:schemeClr>
            </a:duotone>
            <a:alphaModFix amt="25000"/>
          </a:blip>
          <a:srcRect l="3407" r="16297" b="-4"/>
          <a:stretch/>
        </p:blipFill>
        <p:spPr>
          <a:xfrm>
            <a:off x="20" y="10"/>
            <a:ext cx="6857980" cy="9905990"/>
          </a:xfrm>
          <a:prstGeom prst="rect">
            <a:avLst/>
          </a:prstGeom>
          <a:solidFill>
            <a:schemeClr val="bg2">
              <a:lumMod val="40000"/>
              <a:lumOff val="60000"/>
            </a:schemeClr>
          </a:solidFill>
        </p:spPr>
      </p:pic>
      <p:sp>
        <p:nvSpPr>
          <p:cNvPr id="70" name="CuadroTexto 69">
            <a:extLst>
              <a:ext uri="{FF2B5EF4-FFF2-40B4-BE49-F238E27FC236}">
                <a16:creationId xmlns:a16="http://schemas.microsoft.com/office/drawing/2014/main" id="{32E0E736-E1C6-DF0A-94DB-FEBF87A0CF11}"/>
              </a:ext>
            </a:extLst>
          </p:cNvPr>
          <p:cNvSpPr txBox="1"/>
          <p:nvPr/>
        </p:nvSpPr>
        <p:spPr>
          <a:xfrm>
            <a:off x="445467" y="565835"/>
            <a:ext cx="6130593" cy="7163756"/>
          </a:xfrm>
          <a:prstGeom prst="rect">
            <a:avLst/>
          </a:prstGeom>
          <a:noFill/>
        </p:spPr>
        <p:txBody>
          <a:bodyPr wrap="square">
            <a:spAutoFit/>
          </a:bodyPr>
          <a:lstStyle/>
          <a:p>
            <a:pPr algn="just"/>
            <a:r>
              <a:rPr lang="es-ES" sz="1400" dirty="0">
                <a:solidFill>
                  <a:schemeClr val="bg1"/>
                </a:solidFill>
                <a:latin typeface="+mj-lt"/>
              </a:rPr>
              <a:t>Cada caso se debe estudiar en particular, pero por norma, siempre se recomienda como mínimo una limpieza con chorro de agua con detergentes o sustancias desengrasantes. Y dependiendo del polímero, quizás deberá abrirse poro por medios químicos o mecánicos y usar imprimación o activador adecuados para el tipo de polímero. JUNTAS: Tanto las de expansión, contracción o de trabajo, deberán tratarse y sellarse. Las de expansión con selladores </a:t>
            </a:r>
            <a:r>
              <a:rPr lang="es-ES" sz="1400" dirty="0" err="1">
                <a:solidFill>
                  <a:schemeClr val="bg1"/>
                </a:solidFill>
                <a:latin typeface="+mj-lt"/>
              </a:rPr>
              <a:t>elastoméricos</a:t>
            </a:r>
            <a:r>
              <a:rPr lang="es-ES" sz="1400" dirty="0">
                <a:solidFill>
                  <a:schemeClr val="bg1"/>
                </a:solidFill>
                <a:latin typeface="+mj-lt"/>
              </a:rPr>
              <a:t>, y las de contracción y de trabajo con selladores flexibles (semirrígidos) para diseño de pavimentos. Consultar las normativas referentes al diseño, construcción y sellado. ARMADURA de refuerzo del sistema Se deberá reforzar con armadura en sitios o casos singulares, con una malla de refuerzo de 50-60 g/m2 . La ejecución de este paso dependerá del tipo de sistema elegido.</a:t>
            </a:r>
          </a:p>
          <a:p>
            <a:pPr algn="just"/>
            <a:endParaRPr lang="es-ES" sz="1400" b="1" spc="-10" dirty="0">
              <a:solidFill>
                <a:schemeClr val="bg1"/>
              </a:solidFill>
              <a:latin typeface="+mj-lt"/>
              <a:cs typeface="Calibri"/>
            </a:endParaRPr>
          </a:p>
          <a:p>
            <a:pPr algn="just"/>
            <a:endParaRPr lang="es-ES" sz="1400" b="1" spc="-10" dirty="0">
              <a:solidFill>
                <a:schemeClr val="bg1"/>
              </a:solidFill>
              <a:latin typeface="+mj-lt"/>
              <a:cs typeface="Calibri"/>
            </a:endParaRPr>
          </a:p>
          <a:p>
            <a:pPr algn="just"/>
            <a:r>
              <a:rPr lang="es-ES" sz="2400" b="1" spc="-10" dirty="0">
                <a:solidFill>
                  <a:schemeClr val="bg1"/>
                </a:solidFill>
                <a:latin typeface="+mj-lt"/>
                <a:cs typeface="Calibri"/>
              </a:rPr>
              <a:t>5 </a:t>
            </a:r>
            <a:r>
              <a:rPr lang="es-ES" sz="1400" b="1" spc="-10" dirty="0">
                <a:solidFill>
                  <a:schemeClr val="bg1"/>
                </a:solidFill>
                <a:latin typeface="+mj-lt"/>
                <a:cs typeface="Calibri"/>
              </a:rPr>
              <a:t>Los aspectos</a:t>
            </a:r>
            <a:r>
              <a:rPr lang="es-ES" sz="1400" b="1" spc="-70" dirty="0">
                <a:solidFill>
                  <a:schemeClr val="bg1"/>
                </a:solidFill>
                <a:latin typeface="+mj-lt"/>
                <a:cs typeface="Calibri"/>
              </a:rPr>
              <a:t> </a:t>
            </a:r>
            <a:r>
              <a:rPr lang="es-ES" sz="1400" b="1" spc="-15" dirty="0">
                <a:solidFill>
                  <a:schemeClr val="bg1"/>
                </a:solidFill>
                <a:latin typeface="+mj-lt"/>
                <a:cs typeface="Calibri"/>
              </a:rPr>
              <a:t>generales de la cubierta: </a:t>
            </a:r>
            <a:r>
              <a:rPr lang="es-ES" sz="1400" spc="-10" dirty="0">
                <a:solidFill>
                  <a:schemeClr val="bg1"/>
                </a:solidFill>
                <a:latin typeface="+mj-lt"/>
                <a:cs typeface="Arial MT"/>
              </a:rPr>
              <a:t>Actualmente, hablar de impermeabilización implica ampliar </a:t>
            </a:r>
            <a:r>
              <a:rPr lang="es-ES" sz="1400" spc="-5" dirty="0">
                <a:solidFill>
                  <a:schemeClr val="bg1"/>
                </a:solidFill>
                <a:latin typeface="+mj-lt"/>
                <a:cs typeface="Arial MT"/>
              </a:rPr>
              <a:t>el </a:t>
            </a:r>
            <a:r>
              <a:rPr lang="es-ES" sz="1400" spc="-10" dirty="0">
                <a:solidFill>
                  <a:schemeClr val="bg1"/>
                </a:solidFill>
                <a:latin typeface="+mj-lt"/>
                <a:cs typeface="Arial MT"/>
              </a:rPr>
              <a:t>campo de visión hacia el</a:t>
            </a:r>
            <a:r>
              <a:rPr lang="es-ES" sz="1400" spc="-5" dirty="0">
                <a:solidFill>
                  <a:schemeClr val="bg1"/>
                </a:solidFill>
                <a:latin typeface="+mj-lt"/>
                <a:cs typeface="Arial MT"/>
              </a:rPr>
              <a:t> </a:t>
            </a:r>
            <a:r>
              <a:rPr lang="es-ES" sz="1400" spc="-10" dirty="0">
                <a:solidFill>
                  <a:schemeClr val="bg1"/>
                </a:solidFill>
                <a:latin typeface="+mj-lt"/>
                <a:cs typeface="Arial MT"/>
              </a:rPr>
              <a:t>desarrollo </a:t>
            </a:r>
            <a:r>
              <a:rPr lang="es-ES" sz="1400" dirty="0">
                <a:solidFill>
                  <a:schemeClr val="bg1"/>
                </a:solidFill>
                <a:latin typeface="+mj-lt"/>
                <a:cs typeface="Arial MT"/>
              </a:rPr>
              <a:t>y </a:t>
            </a:r>
            <a:r>
              <a:rPr lang="es-ES" sz="1400" spc="-10" dirty="0">
                <a:solidFill>
                  <a:schemeClr val="bg1"/>
                </a:solidFill>
                <a:latin typeface="+mj-lt"/>
                <a:cs typeface="Arial MT"/>
              </a:rPr>
              <a:t>evolución </a:t>
            </a:r>
            <a:r>
              <a:rPr lang="es-ES" sz="1400" spc="-15" dirty="0">
                <a:solidFill>
                  <a:schemeClr val="bg1"/>
                </a:solidFill>
                <a:latin typeface="+mj-lt"/>
                <a:cs typeface="Arial MT"/>
              </a:rPr>
              <a:t>que </a:t>
            </a:r>
            <a:r>
              <a:rPr lang="es-ES" sz="1400" spc="-10" dirty="0">
                <a:solidFill>
                  <a:schemeClr val="bg1"/>
                </a:solidFill>
                <a:latin typeface="+mj-lt"/>
                <a:cs typeface="Arial MT"/>
              </a:rPr>
              <a:t>están </a:t>
            </a:r>
            <a:r>
              <a:rPr lang="es-ES" sz="1400" spc="-5" dirty="0">
                <a:solidFill>
                  <a:schemeClr val="bg1"/>
                </a:solidFill>
                <a:latin typeface="+mj-lt"/>
                <a:cs typeface="Arial MT"/>
              </a:rPr>
              <a:t> </a:t>
            </a:r>
            <a:r>
              <a:rPr lang="es-ES" sz="1400" spc="-10" dirty="0">
                <a:solidFill>
                  <a:schemeClr val="bg1"/>
                </a:solidFill>
                <a:latin typeface="+mj-lt"/>
                <a:cs typeface="Arial MT"/>
              </a:rPr>
              <a:t>experimentado</a:t>
            </a:r>
            <a:r>
              <a:rPr lang="es-ES" sz="1400" spc="-35" dirty="0">
                <a:solidFill>
                  <a:schemeClr val="bg1"/>
                </a:solidFill>
                <a:latin typeface="+mj-lt"/>
                <a:cs typeface="Arial MT"/>
              </a:rPr>
              <a:t> </a:t>
            </a:r>
            <a:r>
              <a:rPr lang="es-ES" sz="1400" spc="-5" dirty="0">
                <a:solidFill>
                  <a:schemeClr val="bg1"/>
                </a:solidFill>
                <a:latin typeface="+mj-lt"/>
                <a:cs typeface="Arial MT"/>
              </a:rPr>
              <a:t>los</a:t>
            </a:r>
            <a:r>
              <a:rPr lang="es-ES" sz="1400" spc="-35" dirty="0">
                <a:solidFill>
                  <a:schemeClr val="bg1"/>
                </a:solidFill>
                <a:latin typeface="+mj-lt"/>
                <a:cs typeface="Arial MT"/>
              </a:rPr>
              <a:t> </a:t>
            </a:r>
            <a:r>
              <a:rPr lang="es-ES" sz="1400" spc="-10" dirty="0">
                <a:solidFill>
                  <a:schemeClr val="bg1"/>
                </a:solidFill>
                <a:latin typeface="+mj-lt"/>
                <a:cs typeface="Arial MT"/>
              </a:rPr>
              <a:t>polímeros</a:t>
            </a:r>
            <a:r>
              <a:rPr lang="es-ES" sz="1400" spc="-30" dirty="0">
                <a:solidFill>
                  <a:schemeClr val="bg1"/>
                </a:solidFill>
                <a:latin typeface="+mj-lt"/>
                <a:cs typeface="Arial MT"/>
              </a:rPr>
              <a:t> </a:t>
            </a:r>
            <a:r>
              <a:rPr lang="es-ES" sz="1400" dirty="0">
                <a:solidFill>
                  <a:schemeClr val="bg1"/>
                </a:solidFill>
                <a:latin typeface="+mj-lt"/>
                <a:cs typeface="Arial MT"/>
              </a:rPr>
              <a:t>y</a:t>
            </a:r>
            <a:r>
              <a:rPr lang="es-ES" sz="1400" spc="-10" dirty="0">
                <a:solidFill>
                  <a:schemeClr val="bg1"/>
                </a:solidFill>
                <a:latin typeface="+mj-lt"/>
                <a:cs typeface="Arial MT"/>
              </a:rPr>
              <a:t> </a:t>
            </a:r>
            <a:r>
              <a:rPr lang="es-ES" sz="1400" spc="-5" dirty="0">
                <a:solidFill>
                  <a:schemeClr val="bg1"/>
                </a:solidFill>
                <a:latin typeface="+mj-lt"/>
                <a:cs typeface="Arial MT"/>
              </a:rPr>
              <a:t>su aporte</a:t>
            </a:r>
            <a:r>
              <a:rPr lang="es-ES" sz="1400" spc="-35" dirty="0">
                <a:solidFill>
                  <a:schemeClr val="bg1"/>
                </a:solidFill>
                <a:latin typeface="+mj-lt"/>
                <a:cs typeface="Arial MT"/>
              </a:rPr>
              <a:t> </a:t>
            </a:r>
            <a:r>
              <a:rPr lang="es-ES" sz="1400" spc="-5" dirty="0">
                <a:solidFill>
                  <a:schemeClr val="bg1"/>
                </a:solidFill>
                <a:latin typeface="+mj-lt"/>
                <a:cs typeface="Arial MT"/>
              </a:rPr>
              <a:t>con</a:t>
            </a:r>
            <a:r>
              <a:rPr lang="es-ES" sz="1400" spc="-20" dirty="0">
                <a:solidFill>
                  <a:schemeClr val="bg1"/>
                </a:solidFill>
                <a:latin typeface="+mj-lt"/>
                <a:cs typeface="Arial MT"/>
              </a:rPr>
              <a:t> </a:t>
            </a:r>
            <a:r>
              <a:rPr lang="es-ES" sz="1400" spc="-10" dirty="0">
                <a:solidFill>
                  <a:schemeClr val="bg1"/>
                </a:solidFill>
                <a:latin typeface="+mj-lt"/>
                <a:cs typeface="Arial MT"/>
              </a:rPr>
              <a:t>soluciones</a:t>
            </a:r>
            <a:r>
              <a:rPr lang="es-ES" sz="1400" spc="305" dirty="0">
                <a:solidFill>
                  <a:schemeClr val="bg1"/>
                </a:solidFill>
                <a:latin typeface="+mj-lt"/>
                <a:cs typeface="Arial MT"/>
              </a:rPr>
              <a:t> </a:t>
            </a:r>
            <a:r>
              <a:rPr lang="es-ES" sz="1400" spc="-5" dirty="0">
                <a:solidFill>
                  <a:schemeClr val="bg1"/>
                </a:solidFill>
                <a:latin typeface="+mj-lt"/>
                <a:cs typeface="Arial MT"/>
              </a:rPr>
              <a:t>técnicas.</a:t>
            </a:r>
            <a:endParaRPr lang="es-ES" sz="1400" dirty="0">
              <a:solidFill>
                <a:schemeClr val="bg1"/>
              </a:solidFill>
              <a:latin typeface="+mj-lt"/>
              <a:cs typeface="Arial MT"/>
            </a:endParaRPr>
          </a:p>
          <a:p>
            <a:pPr marL="12700" algn="just">
              <a:lnSpc>
                <a:spcPts val="1355"/>
              </a:lnSpc>
            </a:pPr>
            <a:r>
              <a:rPr lang="es-ES" sz="1400" spc="-10" dirty="0">
                <a:solidFill>
                  <a:schemeClr val="bg1"/>
                </a:solidFill>
                <a:latin typeface="+mj-lt"/>
                <a:cs typeface="Arial MT"/>
              </a:rPr>
              <a:t>Cada</a:t>
            </a:r>
            <a:r>
              <a:rPr lang="es-ES" sz="1400" spc="130" dirty="0">
                <a:solidFill>
                  <a:schemeClr val="bg1"/>
                </a:solidFill>
                <a:latin typeface="+mj-lt"/>
                <a:cs typeface="Arial MT"/>
              </a:rPr>
              <a:t> </a:t>
            </a:r>
            <a:r>
              <a:rPr lang="es-ES" sz="1400" spc="-10" dirty="0">
                <a:solidFill>
                  <a:schemeClr val="bg1"/>
                </a:solidFill>
                <a:latin typeface="+mj-lt"/>
                <a:cs typeface="Arial MT"/>
              </a:rPr>
              <a:t>día</a:t>
            </a:r>
            <a:r>
              <a:rPr lang="es-ES" sz="1400" spc="140" dirty="0">
                <a:solidFill>
                  <a:schemeClr val="bg1"/>
                </a:solidFill>
                <a:latin typeface="+mj-lt"/>
                <a:cs typeface="Arial MT"/>
              </a:rPr>
              <a:t> </a:t>
            </a:r>
            <a:r>
              <a:rPr lang="es-ES" sz="1400" spc="-5" dirty="0">
                <a:solidFill>
                  <a:schemeClr val="bg1"/>
                </a:solidFill>
                <a:latin typeface="+mj-lt"/>
                <a:cs typeface="Arial MT"/>
              </a:rPr>
              <a:t>los</a:t>
            </a:r>
            <a:r>
              <a:rPr lang="es-ES" sz="1400" spc="125" dirty="0">
                <a:solidFill>
                  <a:schemeClr val="bg1"/>
                </a:solidFill>
                <a:latin typeface="+mj-lt"/>
                <a:cs typeface="Arial MT"/>
              </a:rPr>
              <a:t> </a:t>
            </a:r>
            <a:r>
              <a:rPr lang="es-ES" sz="1400" spc="-5" dirty="0">
                <a:solidFill>
                  <a:schemeClr val="bg1"/>
                </a:solidFill>
                <a:latin typeface="+mj-lt"/>
                <a:cs typeface="Arial MT"/>
              </a:rPr>
              <a:t>polímeros</a:t>
            </a:r>
            <a:r>
              <a:rPr lang="es-ES" sz="1400" spc="135" dirty="0">
                <a:solidFill>
                  <a:schemeClr val="bg1"/>
                </a:solidFill>
                <a:latin typeface="+mj-lt"/>
                <a:cs typeface="Arial MT"/>
              </a:rPr>
              <a:t> </a:t>
            </a:r>
            <a:r>
              <a:rPr lang="es-ES" sz="1400" spc="-10" dirty="0">
                <a:solidFill>
                  <a:schemeClr val="bg1"/>
                </a:solidFill>
                <a:latin typeface="+mj-lt"/>
                <a:cs typeface="Arial MT"/>
              </a:rPr>
              <a:t>líquidos</a:t>
            </a:r>
            <a:r>
              <a:rPr lang="es-ES" sz="1400" spc="140" dirty="0">
                <a:solidFill>
                  <a:schemeClr val="bg1"/>
                </a:solidFill>
                <a:latin typeface="+mj-lt"/>
                <a:cs typeface="Arial MT"/>
              </a:rPr>
              <a:t> </a:t>
            </a:r>
            <a:r>
              <a:rPr lang="es-ES" sz="1400" spc="-10" dirty="0">
                <a:solidFill>
                  <a:schemeClr val="bg1"/>
                </a:solidFill>
                <a:latin typeface="+mj-lt"/>
                <a:cs typeface="Arial MT"/>
              </a:rPr>
              <a:t>son</a:t>
            </a:r>
            <a:r>
              <a:rPr lang="es-ES" sz="1400" spc="130" dirty="0">
                <a:solidFill>
                  <a:schemeClr val="bg1"/>
                </a:solidFill>
                <a:latin typeface="+mj-lt"/>
                <a:cs typeface="Arial MT"/>
              </a:rPr>
              <a:t> </a:t>
            </a:r>
            <a:r>
              <a:rPr lang="es-ES" sz="1400" spc="-5" dirty="0">
                <a:solidFill>
                  <a:schemeClr val="bg1"/>
                </a:solidFill>
                <a:latin typeface="+mj-lt"/>
                <a:cs typeface="Arial MT"/>
              </a:rPr>
              <a:t>más</a:t>
            </a:r>
            <a:r>
              <a:rPr lang="es-ES" sz="1400" spc="140" dirty="0">
                <a:solidFill>
                  <a:schemeClr val="bg1"/>
                </a:solidFill>
                <a:latin typeface="+mj-lt"/>
                <a:cs typeface="Arial MT"/>
              </a:rPr>
              <a:t> </a:t>
            </a:r>
            <a:r>
              <a:rPr lang="es-ES" sz="1400" spc="-10" dirty="0">
                <a:solidFill>
                  <a:schemeClr val="bg1"/>
                </a:solidFill>
                <a:latin typeface="+mj-lt"/>
                <a:cs typeface="Arial MT"/>
              </a:rPr>
              <a:t>empleados</a:t>
            </a:r>
            <a:r>
              <a:rPr lang="es-ES" sz="1400" spc="125" dirty="0">
                <a:solidFill>
                  <a:schemeClr val="bg1"/>
                </a:solidFill>
                <a:latin typeface="+mj-lt"/>
                <a:cs typeface="Arial MT"/>
              </a:rPr>
              <a:t> </a:t>
            </a:r>
            <a:r>
              <a:rPr lang="es-ES" sz="1400" spc="-5" dirty="0">
                <a:solidFill>
                  <a:schemeClr val="bg1"/>
                </a:solidFill>
                <a:latin typeface="+mj-lt"/>
                <a:cs typeface="Arial MT"/>
              </a:rPr>
              <a:t>en</a:t>
            </a:r>
            <a:r>
              <a:rPr lang="es-ES" sz="1400" spc="145" dirty="0">
                <a:solidFill>
                  <a:schemeClr val="bg1"/>
                </a:solidFill>
                <a:latin typeface="+mj-lt"/>
                <a:cs typeface="Arial MT"/>
              </a:rPr>
              <a:t> </a:t>
            </a:r>
            <a:r>
              <a:rPr lang="es-ES" sz="1400" spc="-10" dirty="0">
                <a:solidFill>
                  <a:schemeClr val="bg1"/>
                </a:solidFill>
                <a:latin typeface="+mj-lt"/>
                <a:cs typeface="Arial MT"/>
              </a:rPr>
              <a:t>la</a:t>
            </a:r>
            <a:r>
              <a:rPr lang="es-ES" sz="1400" spc="130" dirty="0">
                <a:solidFill>
                  <a:schemeClr val="bg1"/>
                </a:solidFill>
                <a:latin typeface="+mj-lt"/>
                <a:cs typeface="Arial MT"/>
              </a:rPr>
              <a:t> </a:t>
            </a:r>
            <a:r>
              <a:rPr lang="es-ES" sz="1400" spc="-10" dirty="0">
                <a:solidFill>
                  <a:schemeClr val="bg1"/>
                </a:solidFill>
                <a:latin typeface="+mj-lt"/>
                <a:cs typeface="Arial MT"/>
              </a:rPr>
              <a:t>impermeabilización</a:t>
            </a:r>
            <a:r>
              <a:rPr lang="es-ES" sz="1400" spc="130" dirty="0">
                <a:solidFill>
                  <a:schemeClr val="bg1"/>
                </a:solidFill>
                <a:latin typeface="+mj-lt"/>
                <a:cs typeface="Arial MT"/>
              </a:rPr>
              <a:t> </a:t>
            </a:r>
            <a:r>
              <a:rPr lang="es-ES" sz="1400" spc="-5" dirty="0">
                <a:solidFill>
                  <a:schemeClr val="bg1"/>
                </a:solidFill>
                <a:latin typeface="+mj-lt"/>
                <a:cs typeface="Arial MT"/>
              </a:rPr>
              <a:t>de</a:t>
            </a:r>
            <a:r>
              <a:rPr lang="es-ES" sz="1400" spc="130" dirty="0">
                <a:solidFill>
                  <a:schemeClr val="bg1"/>
                </a:solidFill>
                <a:latin typeface="+mj-lt"/>
                <a:cs typeface="Arial MT"/>
              </a:rPr>
              <a:t> </a:t>
            </a:r>
            <a:r>
              <a:rPr lang="es-ES" sz="1400" spc="-10" dirty="0">
                <a:solidFill>
                  <a:schemeClr val="bg1"/>
                </a:solidFill>
                <a:latin typeface="+mj-lt"/>
                <a:cs typeface="Arial MT"/>
              </a:rPr>
              <a:t>aquellas</a:t>
            </a:r>
            <a:r>
              <a:rPr lang="es-ES" sz="1400" spc="615" dirty="0">
                <a:solidFill>
                  <a:schemeClr val="bg1"/>
                </a:solidFill>
                <a:latin typeface="+mj-lt"/>
                <a:cs typeface="Arial MT"/>
              </a:rPr>
              <a:t> </a:t>
            </a:r>
            <a:r>
              <a:rPr lang="es-ES" sz="1400" spc="-10" dirty="0">
                <a:solidFill>
                  <a:schemeClr val="bg1"/>
                </a:solidFill>
                <a:latin typeface="+mj-lt"/>
                <a:cs typeface="Arial MT"/>
              </a:rPr>
              <a:t>estructuras</a:t>
            </a:r>
            <a:r>
              <a:rPr lang="es-ES" sz="1400" spc="135" dirty="0">
                <a:solidFill>
                  <a:schemeClr val="bg1"/>
                </a:solidFill>
                <a:latin typeface="+mj-lt"/>
                <a:cs typeface="Arial MT"/>
              </a:rPr>
              <a:t> </a:t>
            </a:r>
            <a:r>
              <a:rPr lang="es-ES" sz="1400" spc="-5" dirty="0">
                <a:solidFill>
                  <a:schemeClr val="bg1"/>
                </a:solidFill>
                <a:latin typeface="+mj-lt"/>
                <a:cs typeface="Arial MT"/>
              </a:rPr>
              <a:t>en</a:t>
            </a:r>
            <a:r>
              <a:rPr lang="es-ES" sz="1400" spc="130" dirty="0">
                <a:solidFill>
                  <a:schemeClr val="bg1"/>
                </a:solidFill>
                <a:latin typeface="+mj-lt"/>
                <a:cs typeface="Arial MT"/>
              </a:rPr>
              <a:t> </a:t>
            </a:r>
            <a:r>
              <a:rPr lang="es-ES" sz="1400" spc="-10" dirty="0">
                <a:solidFill>
                  <a:schemeClr val="bg1"/>
                </a:solidFill>
                <a:latin typeface="+mj-lt"/>
                <a:cs typeface="Arial MT"/>
              </a:rPr>
              <a:t>las</a:t>
            </a:r>
            <a:r>
              <a:rPr lang="es-ES" sz="1400" spc="145" dirty="0">
                <a:solidFill>
                  <a:schemeClr val="bg1"/>
                </a:solidFill>
                <a:latin typeface="+mj-lt"/>
                <a:cs typeface="Arial MT"/>
              </a:rPr>
              <a:t> </a:t>
            </a:r>
            <a:r>
              <a:rPr lang="es-ES" sz="1400" spc="-15" dirty="0">
                <a:solidFill>
                  <a:schemeClr val="bg1"/>
                </a:solidFill>
                <a:latin typeface="+mj-lt"/>
                <a:cs typeface="Arial MT"/>
              </a:rPr>
              <a:t>que</a:t>
            </a:r>
            <a:r>
              <a:rPr lang="es-ES" sz="1400" spc="130" dirty="0">
                <a:solidFill>
                  <a:schemeClr val="bg1"/>
                </a:solidFill>
                <a:latin typeface="+mj-lt"/>
                <a:cs typeface="Arial MT"/>
              </a:rPr>
              <a:t> </a:t>
            </a:r>
            <a:r>
              <a:rPr lang="es-ES" sz="1400" spc="-15" dirty="0">
                <a:solidFill>
                  <a:schemeClr val="bg1"/>
                </a:solidFill>
                <a:latin typeface="+mj-lt"/>
                <a:cs typeface="Arial MT"/>
              </a:rPr>
              <a:t>la</a:t>
            </a:r>
            <a:endParaRPr lang="es-ES" sz="1400" dirty="0">
              <a:solidFill>
                <a:schemeClr val="bg1"/>
              </a:solidFill>
              <a:latin typeface="+mj-lt"/>
              <a:cs typeface="Arial MT"/>
            </a:endParaRPr>
          </a:p>
          <a:p>
            <a:pPr marL="12700" marR="5080" algn="just">
              <a:lnSpc>
                <a:spcPct val="96000"/>
              </a:lnSpc>
              <a:spcBef>
                <a:spcPts val="35"/>
              </a:spcBef>
            </a:pPr>
            <a:r>
              <a:rPr lang="es-ES" sz="1400" spc="-10" dirty="0">
                <a:solidFill>
                  <a:schemeClr val="bg1"/>
                </a:solidFill>
                <a:latin typeface="+mj-lt"/>
                <a:cs typeface="Arial MT"/>
              </a:rPr>
              <a:t>cubierta arquitectónica no </a:t>
            </a:r>
            <a:r>
              <a:rPr lang="es-ES" sz="1400" spc="-15" dirty="0">
                <a:solidFill>
                  <a:schemeClr val="bg1"/>
                </a:solidFill>
                <a:latin typeface="+mj-lt"/>
                <a:cs typeface="Arial MT"/>
              </a:rPr>
              <a:t>sólo </a:t>
            </a:r>
            <a:r>
              <a:rPr lang="es-ES" sz="1400" spc="-10" dirty="0">
                <a:solidFill>
                  <a:schemeClr val="bg1"/>
                </a:solidFill>
                <a:latin typeface="+mj-lt"/>
                <a:cs typeface="Arial MT"/>
              </a:rPr>
              <a:t>cierra el edificio </a:t>
            </a:r>
            <a:r>
              <a:rPr lang="es-ES" sz="1400" spc="-5" dirty="0">
                <a:solidFill>
                  <a:schemeClr val="bg1"/>
                </a:solidFill>
                <a:latin typeface="+mj-lt"/>
                <a:cs typeface="Arial MT"/>
              </a:rPr>
              <a:t>por </a:t>
            </a:r>
            <a:r>
              <a:rPr lang="es-ES" sz="1400" spc="-10" dirty="0">
                <a:solidFill>
                  <a:schemeClr val="bg1"/>
                </a:solidFill>
                <a:latin typeface="+mj-lt"/>
                <a:cs typeface="Arial MT"/>
              </a:rPr>
              <a:t>la parte superior</a:t>
            </a:r>
            <a:r>
              <a:rPr lang="es-ES" sz="1400" spc="-5" dirty="0">
                <a:solidFill>
                  <a:schemeClr val="bg1"/>
                </a:solidFill>
                <a:latin typeface="+mj-lt"/>
                <a:cs typeface="Arial MT"/>
              </a:rPr>
              <a:t> </a:t>
            </a:r>
            <a:r>
              <a:rPr lang="es-ES" sz="1400" spc="-15" dirty="0">
                <a:solidFill>
                  <a:schemeClr val="bg1"/>
                </a:solidFill>
                <a:latin typeface="+mj-lt"/>
                <a:cs typeface="Arial MT"/>
              </a:rPr>
              <a:t>protegiéndolo </a:t>
            </a:r>
            <a:r>
              <a:rPr lang="es-ES" sz="1400" dirty="0">
                <a:solidFill>
                  <a:schemeClr val="bg1"/>
                </a:solidFill>
                <a:latin typeface="+mj-lt"/>
                <a:cs typeface="Arial MT"/>
              </a:rPr>
              <a:t>y </a:t>
            </a:r>
            <a:r>
              <a:rPr lang="es-ES" sz="1400" spc="-10" dirty="0">
                <a:solidFill>
                  <a:schemeClr val="bg1"/>
                </a:solidFill>
                <a:latin typeface="+mj-lt"/>
                <a:cs typeface="Arial MT"/>
              </a:rPr>
              <a:t>aislándolo de la inclemencias </a:t>
            </a:r>
            <a:r>
              <a:rPr lang="es-ES" sz="1400" spc="-5" dirty="0">
                <a:solidFill>
                  <a:schemeClr val="bg1"/>
                </a:solidFill>
                <a:latin typeface="+mj-lt"/>
                <a:cs typeface="Arial MT"/>
              </a:rPr>
              <a:t> </a:t>
            </a:r>
            <a:r>
              <a:rPr lang="es-ES" sz="1400" spc="-10" dirty="0">
                <a:solidFill>
                  <a:schemeClr val="bg1"/>
                </a:solidFill>
                <a:latin typeface="+mj-lt"/>
                <a:cs typeface="Arial MT"/>
              </a:rPr>
              <a:t>meteorológicas,</a:t>
            </a:r>
            <a:r>
              <a:rPr lang="es-ES" sz="1400" spc="-5" dirty="0">
                <a:solidFill>
                  <a:schemeClr val="bg1"/>
                </a:solidFill>
                <a:latin typeface="+mj-lt"/>
                <a:cs typeface="Arial MT"/>
              </a:rPr>
              <a:t> </a:t>
            </a:r>
            <a:r>
              <a:rPr lang="es-ES" sz="1400" spc="-10" dirty="0">
                <a:solidFill>
                  <a:schemeClr val="bg1"/>
                </a:solidFill>
                <a:latin typeface="+mj-lt"/>
                <a:cs typeface="Arial MT"/>
              </a:rPr>
              <a:t>sino</a:t>
            </a:r>
            <a:r>
              <a:rPr lang="es-ES" sz="1400" spc="-5" dirty="0">
                <a:solidFill>
                  <a:schemeClr val="bg1"/>
                </a:solidFill>
                <a:latin typeface="+mj-lt"/>
                <a:cs typeface="Arial MT"/>
              </a:rPr>
              <a:t> </a:t>
            </a:r>
            <a:r>
              <a:rPr lang="es-ES" sz="1400" spc="-10" dirty="0">
                <a:solidFill>
                  <a:schemeClr val="bg1"/>
                </a:solidFill>
                <a:latin typeface="+mj-lt"/>
                <a:cs typeface="Arial MT"/>
              </a:rPr>
              <a:t>que</a:t>
            </a:r>
            <a:r>
              <a:rPr lang="es-ES" sz="1400" spc="-5" dirty="0">
                <a:solidFill>
                  <a:schemeClr val="bg1"/>
                </a:solidFill>
                <a:latin typeface="+mj-lt"/>
                <a:cs typeface="Arial MT"/>
              </a:rPr>
              <a:t> además</a:t>
            </a:r>
            <a:r>
              <a:rPr lang="es-ES" sz="1400" dirty="0">
                <a:solidFill>
                  <a:schemeClr val="bg1"/>
                </a:solidFill>
                <a:latin typeface="+mj-lt"/>
                <a:cs typeface="Arial MT"/>
              </a:rPr>
              <a:t> </a:t>
            </a:r>
            <a:r>
              <a:rPr lang="es-ES" sz="1400" spc="-10" dirty="0">
                <a:solidFill>
                  <a:schemeClr val="bg1"/>
                </a:solidFill>
                <a:latin typeface="+mj-lt"/>
                <a:cs typeface="Arial MT"/>
              </a:rPr>
              <a:t>se</a:t>
            </a:r>
            <a:r>
              <a:rPr lang="es-ES" sz="1400" spc="-5" dirty="0">
                <a:solidFill>
                  <a:schemeClr val="bg1"/>
                </a:solidFill>
                <a:latin typeface="+mj-lt"/>
                <a:cs typeface="Arial MT"/>
              </a:rPr>
              <a:t> transforma</a:t>
            </a:r>
            <a:r>
              <a:rPr lang="es-ES" sz="1400" dirty="0">
                <a:solidFill>
                  <a:schemeClr val="bg1"/>
                </a:solidFill>
                <a:latin typeface="+mj-lt"/>
                <a:cs typeface="Arial MT"/>
              </a:rPr>
              <a:t> </a:t>
            </a:r>
            <a:r>
              <a:rPr lang="es-ES" sz="1400" spc="-10" dirty="0">
                <a:solidFill>
                  <a:schemeClr val="bg1"/>
                </a:solidFill>
                <a:latin typeface="+mj-lt"/>
                <a:cs typeface="Arial MT"/>
              </a:rPr>
              <a:t>en</a:t>
            </a:r>
            <a:r>
              <a:rPr lang="es-ES" sz="1400" spc="-5" dirty="0">
                <a:solidFill>
                  <a:schemeClr val="bg1"/>
                </a:solidFill>
                <a:latin typeface="+mj-lt"/>
                <a:cs typeface="Arial MT"/>
              </a:rPr>
              <a:t> un</a:t>
            </a:r>
            <a:r>
              <a:rPr lang="es-ES" sz="1400" dirty="0">
                <a:solidFill>
                  <a:schemeClr val="bg1"/>
                </a:solidFill>
                <a:latin typeface="+mj-lt"/>
                <a:cs typeface="Arial MT"/>
              </a:rPr>
              <a:t> </a:t>
            </a:r>
            <a:r>
              <a:rPr lang="es-ES" sz="1400" spc="-10" dirty="0">
                <a:solidFill>
                  <a:schemeClr val="bg1"/>
                </a:solidFill>
                <a:latin typeface="+mj-lt"/>
                <a:cs typeface="Arial MT"/>
              </a:rPr>
              <a:t>espacio</a:t>
            </a:r>
            <a:r>
              <a:rPr lang="es-ES" sz="1400" spc="-5" dirty="0">
                <a:solidFill>
                  <a:schemeClr val="bg1"/>
                </a:solidFill>
                <a:latin typeface="+mj-lt"/>
                <a:cs typeface="Arial MT"/>
              </a:rPr>
              <a:t> </a:t>
            </a:r>
            <a:r>
              <a:rPr lang="es-ES" sz="1400" spc="-15" dirty="0">
                <a:solidFill>
                  <a:schemeClr val="bg1"/>
                </a:solidFill>
                <a:latin typeface="+mj-lt"/>
                <a:cs typeface="Arial MT"/>
              </a:rPr>
              <a:t>que</a:t>
            </a:r>
            <a:r>
              <a:rPr lang="es-ES" sz="1400" spc="-10" dirty="0">
                <a:solidFill>
                  <a:schemeClr val="bg1"/>
                </a:solidFill>
                <a:latin typeface="+mj-lt"/>
                <a:cs typeface="Arial MT"/>
              </a:rPr>
              <a:t> cumple</a:t>
            </a:r>
            <a:r>
              <a:rPr lang="es-ES" sz="1400" spc="-5" dirty="0">
                <a:solidFill>
                  <a:schemeClr val="bg1"/>
                </a:solidFill>
                <a:latin typeface="+mj-lt"/>
                <a:cs typeface="Arial MT"/>
              </a:rPr>
              <a:t> </a:t>
            </a:r>
            <a:r>
              <a:rPr lang="es-ES" sz="1400" spc="-10" dirty="0">
                <a:solidFill>
                  <a:schemeClr val="bg1"/>
                </a:solidFill>
                <a:latin typeface="+mj-lt"/>
                <a:cs typeface="Arial MT"/>
              </a:rPr>
              <a:t>con</a:t>
            </a:r>
            <a:r>
              <a:rPr lang="es-ES" sz="1400" spc="-5" dirty="0">
                <a:solidFill>
                  <a:schemeClr val="bg1"/>
                </a:solidFill>
                <a:latin typeface="+mj-lt"/>
                <a:cs typeface="Arial MT"/>
              </a:rPr>
              <a:t> </a:t>
            </a:r>
            <a:r>
              <a:rPr lang="es-ES" sz="1400" spc="-10" dirty="0">
                <a:solidFill>
                  <a:schemeClr val="bg1"/>
                </a:solidFill>
                <a:latin typeface="+mj-lt"/>
                <a:cs typeface="Arial MT"/>
              </a:rPr>
              <a:t>una</a:t>
            </a:r>
            <a:r>
              <a:rPr lang="es-ES" sz="1400" spc="-5" dirty="0">
                <a:solidFill>
                  <a:schemeClr val="bg1"/>
                </a:solidFill>
                <a:latin typeface="+mj-lt"/>
                <a:cs typeface="Arial MT"/>
              </a:rPr>
              <a:t> </a:t>
            </a:r>
            <a:r>
              <a:rPr lang="es-ES" sz="1400" spc="-15" dirty="0">
                <a:solidFill>
                  <a:schemeClr val="bg1"/>
                </a:solidFill>
                <a:latin typeface="+mj-lt"/>
                <a:cs typeface="Arial MT"/>
              </a:rPr>
              <a:t>variedad</a:t>
            </a:r>
            <a:r>
              <a:rPr lang="es-ES" sz="1400" spc="-10" dirty="0">
                <a:solidFill>
                  <a:schemeClr val="bg1"/>
                </a:solidFill>
                <a:latin typeface="+mj-lt"/>
                <a:cs typeface="Arial MT"/>
              </a:rPr>
              <a:t> de</a:t>
            </a:r>
            <a:r>
              <a:rPr lang="es-ES" sz="1400" spc="310" dirty="0">
                <a:solidFill>
                  <a:schemeClr val="bg1"/>
                </a:solidFill>
                <a:latin typeface="+mj-lt"/>
                <a:cs typeface="Arial MT"/>
              </a:rPr>
              <a:t> </a:t>
            </a:r>
            <a:r>
              <a:rPr lang="es-ES" sz="1400" spc="-10" dirty="0">
                <a:solidFill>
                  <a:schemeClr val="bg1"/>
                </a:solidFill>
                <a:latin typeface="+mj-lt"/>
                <a:cs typeface="Arial MT"/>
              </a:rPr>
              <a:t>funciones, </a:t>
            </a:r>
            <a:r>
              <a:rPr lang="es-ES" sz="1400" spc="-5" dirty="0">
                <a:solidFill>
                  <a:schemeClr val="bg1"/>
                </a:solidFill>
                <a:latin typeface="+mj-lt"/>
                <a:cs typeface="Arial MT"/>
              </a:rPr>
              <a:t> convirtiéndola </a:t>
            </a:r>
            <a:r>
              <a:rPr lang="es-ES" sz="1400" spc="-10" dirty="0">
                <a:solidFill>
                  <a:schemeClr val="bg1"/>
                </a:solidFill>
                <a:latin typeface="+mj-lt"/>
                <a:cs typeface="Arial MT"/>
              </a:rPr>
              <a:t>de forma creciente </a:t>
            </a:r>
            <a:r>
              <a:rPr lang="es-ES" sz="1400" spc="-5" dirty="0">
                <a:solidFill>
                  <a:schemeClr val="bg1"/>
                </a:solidFill>
                <a:latin typeface="+mj-lt"/>
                <a:cs typeface="Arial MT"/>
              </a:rPr>
              <a:t>en</a:t>
            </a:r>
            <a:r>
              <a:rPr lang="es-ES" sz="1400" dirty="0">
                <a:solidFill>
                  <a:schemeClr val="bg1"/>
                </a:solidFill>
                <a:latin typeface="+mj-lt"/>
                <a:cs typeface="Arial MT"/>
              </a:rPr>
              <a:t> </a:t>
            </a:r>
            <a:r>
              <a:rPr lang="es-ES" sz="1400" spc="-10" dirty="0">
                <a:solidFill>
                  <a:schemeClr val="bg1"/>
                </a:solidFill>
                <a:latin typeface="+mj-lt"/>
                <a:cs typeface="Arial MT"/>
              </a:rPr>
              <a:t>un elemento constructivo cada vez </a:t>
            </a:r>
            <a:r>
              <a:rPr lang="es-ES" sz="1400" spc="-5" dirty="0">
                <a:solidFill>
                  <a:schemeClr val="bg1"/>
                </a:solidFill>
                <a:latin typeface="+mj-lt"/>
                <a:cs typeface="Arial MT"/>
              </a:rPr>
              <a:t>mas difícil </a:t>
            </a:r>
            <a:r>
              <a:rPr lang="es-ES" sz="1400" spc="-10" dirty="0">
                <a:solidFill>
                  <a:schemeClr val="bg1"/>
                </a:solidFill>
                <a:latin typeface="+mj-lt"/>
                <a:cs typeface="Arial MT"/>
              </a:rPr>
              <a:t>de </a:t>
            </a:r>
            <a:r>
              <a:rPr lang="es-ES" sz="1400" spc="-15" dirty="0">
                <a:solidFill>
                  <a:schemeClr val="bg1"/>
                </a:solidFill>
                <a:latin typeface="+mj-lt"/>
                <a:cs typeface="Arial MT"/>
              </a:rPr>
              <a:t>impermeabilizar, ya </a:t>
            </a:r>
            <a:r>
              <a:rPr lang="es-ES" sz="1400" spc="-10" dirty="0">
                <a:solidFill>
                  <a:schemeClr val="bg1"/>
                </a:solidFill>
                <a:latin typeface="+mj-lt"/>
                <a:cs typeface="Arial MT"/>
              </a:rPr>
              <a:t>sea, por </a:t>
            </a:r>
            <a:r>
              <a:rPr lang="es-ES" sz="1400" spc="-20" dirty="0">
                <a:solidFill>
                  <a:schemeClr val="bg1"/>
                </a:solidFill>
                <a:latin typeface="+mj-lt"/>
                <a:cs typeface="Arial MT"/>
              </a:rPr>
              <a:t>la </a:t>
            </a:r>
            <a:r>
              <a:rPr lang="es-ES" sz="1400" spc="-15" dirty="0">
                <a:solidFill>
                  <a:schemeClr val="bg1"/>
                </a:solidFill>
                <a:latin typeface="+mj-lt"/>
                <a:cs typeface="Arial MT"/>
              </a:rPr>
              <a:t> </a:t>
            </a:r>
            <a:r>
              <a:rPr lang="es-ES" sz="1400" spc="-10" dirty="0">
                <a:solidFill>
                  <a:schemeClr val="bg1"/>
                </a:solidFill>
                <a:latin typeface="+mj-lt"/>
                <a:cs typeface="Arial MT"/>
              </a:rPr>
              <a:t>dificultad</a:t>
            </a:r>
            <a:r>
              <a:rPr lang="es-ES" sz="1400" spc="-5" dirty="0">
                <a:solidFill>
                  <a:schemeClr val="bg1"/>
                </a:solidFill>
                <a:latin typeface="+mj-lt"/>
                <a:cs typeface="Arial MT"/>
              </a:rPr>
              <a:t> </a:t>
            </a:r>
            <a:r>
              <a:rPr lang="es-ES" sz="1400" spc="-10" dirty="0">
                <a:solidFill>
                  <a:schemeClr val="bg1"/>
                </a:solidFill>
                <a:latin typeface="+mj-lt"/>
                <a:cs typeface="Arial MT"/>
              </a:rPr>
              <a:t>geométrica </a:t>
            </a:r>
            <a:r>
              <a:rPr lang="es-ES" sz="1400" spc="-15" dirty="0">
                <a:solidFill>
                  <a:schemeClr val="bg1"/>
                </a:solidFill>
                <a:latin typeface="+mj-lt"/>
                <a:cs typeface="Arial MT"/>
              </a:rPr>
              <a:t>que </a:t>
            </a:r>
            <a:r>
              <a:rPr lang="es-ES" sz="1400" spc="-10" dirty="0">
                <a:solidFill>
                  <a:schemeClr val="bg1"/>
                </a:solidFill>
                <a:latin typeface="+mj-lt"/>
                <a:cs typeface="Arial MT"/>
              </a:rPr>
              <a:t>presenta, </a:t>
            </a:r>
            <a:r>
              <a:rPr lang="es-ES" sz="1400" spc="-5" dirty="0">
                <a:solidFill>
                  <a:schemeClr val="bg1"/>
                </a:solidFill>
                <a:latin typeface="+mj-lt"/>
                <a:cs typeface="Arial MT"/>
              </a:rPr>
              <a:t>por </a:t>
            </a:r>
            <a:r>
              <a:rPr lang="es-ES" sz="1400" spc="-10" dirty="0">
                <a:solidFill>
                  <a:schemeClr val="bg1"/>
                </a:solidFill>
                <a:latin typeface="+mj-lt"/>
                <a:cs typeface="Arial MT"/>
              </a:rPr>
              <a:t>exigencias de cada proyecto, de resistencias mecánicas,</a:t>
            </a:r>
            <a:r>
              <a:rPr lang="es-ES" sz="1400" spc="-5" dirty="0">
                <a:solidFill>
                  <a:schemeClr val="bg1"/>
                </a:solidFill>
                <a:latin typeface="+mj-lt"/>
                <a:cs typeface="Arial MT"/>
              </a:rPr>
              <a:t> </a:t>
            </a:r>
            <a:r>
              <a:rPr lang="es-ES" sz="1400" spc="-10" dirty="0">
                <a:solidFill>
                  <a:schemeClr val="bg1"/>
                </a:solidFill>
                <a:latin typeface="+mj-lt"/>
                <a:cs typeface="Arial MT"/>
              </a:rPr>
              <a:t>químicas </a:t>
            </a:r>
            <a:r>
              <a:rPr lang="es-ES" sz="1400" spc="-5" dirty="0">
                <a:solidFill>
                  <a:schemeClr val="bg1"/>
                </a:solidFill>
                <a:latin typeface="+mj-lt"/>
                <a:cs typeface="Arial MT"/>
              </a:rPr>
              <a:t>o </a:t>
            </a:r>
            <a:r>
              <a:rPr lang="es-ES" sz="1400" spc="-10" dirty="0">
                <a:solidFill>
                  <a:schemeClr val="bg1"/>
                </a:solidFill>
                <a:latin typeface="+mj-lt"/>
                <a:cs typeface="Arial MT"/>
              </a:rPr>
              <a:t>abrasivas, </a:t>
            </a:r>
            <a:r>
              <a:rPr lang="es-ES" sz="1400" spc="-5" dirty="0">
                <a:solidFill>
                  <a:schemeClr val="bg1"/>
                </a:solidFill>
                <a:latin typeface="+mj-lt"/>
                <a:cs typeface="Arial MT"/>
              </a:rPr>
              <a:t> </a:t>
            </a:r>
            <a:r>
              <a:rPr lang="es-ES" sz="1400" spc="-10" dirty="0">
                <a:solidFill>
                  <a:schemeClr val="bg1"/>
                </a:solidFill>
                <a:latin typeface="+mj-lt"/>
                <a:cs typeface="Arial MT"/>
              </a:rPr>
              <a:t>que tienen </a:t>
            </a:r>
            <a:r>
              <a:rPr lang="es-ES" sz="1400" spc="-15" dirty="0">
                <a:solidFill>
                  <a:schemeClr val="bg1"/>
                </a:solidFill>
                <a:latin typeface="+mj-lt"/>
                <a:cs typeface="Arial MT"/>
              </a:rPr>
              <a:t>que soportar, </a:t>
            </a:r>
            <a:r>
              <a:rPr lang="es-ES" sz="1400" spc="-5" dirty="0">
                <a:solidFill>
                  <a:schemeClr val="bg1"/>
                </a:solidFill>
                <a:latin typeface="+mj-lt"/>
                <a:cs typeface="Arial MT"/>
              </a:rPr>
              <a:t>o </a:t>
            </a:r>
            <a:r>
              <a:rPr lang="es-ES" sz="1400" spc="-10" dirty="0">
                <a:solidFill>
                  <a:schemeClr val="bg1"/>
                </a:solidFill>
                <a:latin typeface="+mj-lt"/>
                <a:cs typeface="Arial MT"/>
              </a:rPr>
              <a:t>el </a:t>
            </a:r>
            <a:r>
              <a:rPr lang="es-ES" sz="1400" spc="-5" dirty="0">
                <a:solidFill>
                  <a:schemeClr val="bg1"/>
                </a:solidFill>
                <a:latin typeface="+mj-lt"/>
                <a:cs typeface="Arial MT"/>
              </a:rPr>
              <a:t>uso al </a:t>
            </a:r>
            <a:r>
              <a:rPr lang="es-ES" sz="1400" spc="-10" dirty="0">
                <a:solidFill>
                  <a:schemeClr val="bg1"/>
                </a:solidFill>
                <a:latin typeface="+mj-lt"/>
                <a:cs typeface="Arial MT"/>
              </a:rPr>
              <a:t>cual están destinadas en su diseño</a:t>
            </a:r>
            <a:r>
              <a:rPr lang="es-ES" sz="1400" spc="635" dirty="0">
                <a:solidFill>
                  <a:schemeClr val="bg1"/>
                </a:solidFill>
                <a:latin typeface="+mj-lt"/>
                <a:cs typeface="Arial MT"/>
              </a:rPr>
              <a:t> </a:t>
            </a:r>
            <a:r>
              <a:rPr lang="es-ES" sz="1400" spc="-10" dirty="0">
                <a:solidFill>
                  <a:schemeClr val="bg1"/>
                </a:solidFill>
                <a:latin typeface="+mj-lt"/>
                <a:cs typeface="Arial MT"/>
              </a:rPr>
              <a:t>original </a:t>
            </a:r>
            <a:r>
              <a:rPr lang="es-ES" sz="1400" spc="-5" dirty="0">
                <a:solidFill>
                  <a:schemeClr val="bg1"/>
                </a:solidFill>
                <a:latin typeface="+mj-lt"/>
                <a:cs typeface="Arial MT"/>
              </a:rPr>
              <a:t>o por </a:t>
            </a:r>
            <a:r>
              <a:rPr lang="es-ES" sz="1400" spc="-10" dirty="0">
                <a:solidFill>
                  <a:schemeClr val="bg1"/>
                </a:solidFill>
                <a:latin typeface="+mj-lt"/>
                <a:cs typeface="Arial MT"/>
              </a:rPr>
              <a:t>cambio de uso de dicha </a:t>
            </a:r>
            <a:r>
              <a:rPr lang="es-ES" sz="1400" spc="-5" dirty="0">
                <a:solidFill>
                  <a:schemeClr val="bg1"/>
                </a:solidFill>
                <a:latin typeface="+mj-lt"/>
                <a:cs typeface="Arial MT"/>
              </a:rPr>
              <a:t> </a:t>
            </a:r>
            <a:r>
              <a:rPr lang="es-ES" sz="1400" spc="-10" dirty="0">
                <a:solidFill>
                  <a:schemeClr val="bg1"/>
                </a:solidFill>
                <a:latin typeface="+mj-lt"/>
                <a:cs typeface="Arial MT"/>
              </a:rPr>
              <a:t>edificación.</a:t>
            </a:r>
          </a:p>
          <a:p>
            <a:pPr marL="12700" marR="5080" algn="just">
              <a:lnSpc>
                <a:spcPct val="96000"/>
              </a:lnSpc>
              <a:spcBef>
                <a:spcPts val="35"/>
              </a:spcBef>
            </a:pPr>
            <a:r>
              <a:rPr lang="es-ES" sz="1400" spc="-10" dirty="0">
                <a:solidFill>
                  <a:schemeClr val="bg1"/>
                </a:solidFill>
                <a:latin typeface="+mj-lt"/>
                <a:cs typeface="Arial MT"/>
              </a:rPr>
              <a:t>Cabe</a:t>
            </a:r>
            <a:r>
              <a:rPr lang="es-ES" sz="1400" spc="-5" dirty="0">
                <a:solidFill>
                  <a:schemeClr val="bg1"/>
                </a:solidFill>
                <a:latin typeface="+mj-lt"/>
                <a:cs typeface="Arial MT"/>
              </a:rPr>
              <a:t> </a:t>
            </a:r>
            <a:r>
              <a:rPr lang="es-ES" sz="1400" spc="-10" dirty="0">
                <a:solidFill>
                  <a:schemeClr val="bg1"/>
                </a:solidFill>
                <a:latin typeface="+mj-lt"/>
                <a:cs typeface="Arial MT"/>
              </a:rPr>
              <a:t>destacar</a:t>
            </a:r>
            <a:r>
              <a:rPr lang="es-ES" sz="1400" spc="-5" dirty="0">
                <a:solidFill>
                  <a:schemeClr val="bg1"/>
                </a:solidFill>
                <a:latin typeface="+mj-lt"/>
                <a:cs typeface="Arial MT"/>
              </a:rPr>
              <a:t> </a:t>
            </a:r>
            <a:r>
              <a:rPr lang="es-ES" sz="1400" spc="-15" dirty="0">
                <a:solidFill>
                  <a:schemeClr val="bg1"/>
                </a:solidFill>
                <a:latin typeface="+mj-lt"/>
                <a:cs typeface="Arial MT"/>
              </a:rPr>
              <a:t>que</a:t>
            </a:r>
            <a:r>
              <a:rPr lang="es-ES" sz="1400" spc="-10" dirty="0">
                <a:solidFill>
                  <a:schemeClr val="bg1"/>
                </a:solidFill>
                <a:latin typeface="+mj-lt"/>
                <a:cs typeface="Arial MT"/>
              </a:rPr>
              <a:t> </a:t>
            </a:r>
            <a:r>
              <a:rPr lang="es-ES" sz="1400" spc="-5" dirty="0">
                <a:solidFill>
                  <a:schemeClr val="bg1"/>
                </a:solidFill>
                <a:latin typeface="+mj-lt"/>
                <a:cs typeface="Arial MT"/>
              </a:rPr>
              <a:t>estas </a:t>
            </a:r>
            <a:r>
              <a:rPr lang="es-ES" sz="1400" spc="-10" dirty="0">
                <a:solidFill>
                  <a:schemeClr val="bg1"/>
                </a:solidFill>
                <a:latin typeface="+mj-lt"/>
                <a:cs typeface="Arial MT"/>
              </a:rPr>
              <a:t>Cubiertas</a:t>
            </a:r>
            <a:r>
              <a:rPr lang="es-ES" sz="1400" spc="-5" dirty="0">
                <a:solidFill>
                  <a:schemeClr val="bg1"/>
                </a:solidFill>
                <a:latin typeface="+mj-lt"/>
                <a:cs typeface="Arial MT"/>
              </a:rPr>
              <a:t> </a:t>
            </a:r>
            <a:r>
              <a:rPr lang="es-ES" sz="1400" spc="-10" dirty="0">
                <a:solidFill>
                  <a:schemeClr val="bg1"/>
                </a:solidFill>
                <a:latin typeface="+mj-lt"/>
                <a:cs typeface="Arial MT"/>
              </a:rPr>
              <a:t>Técnicas</a:t>
            </a:r>
            <a:r>
              <a:rPr lang="es-ES" sz="1400" spc="310" dirty="0">
                <a:solidFill>
                  <a:schemeClr val="bg1"/>
                </a:solidFill>
                <a:latin typeface="+mj-lt"/>
                <a:cs typeface="Arial MT"/>
              </a:rPr>
              <a:t> </a:t>
            </a:r>
            <a:r>
              <a:rPr lang="es-ES" sz="1400" spc="-10" dirty="0">
                <a:solidFill>
                  <a:schemeClr val="bg1"/>
                </a:solidFill>
                <a:latin typeface="+mj-lt"/>
                <a:cs typeface="Arial MT"/>
              </a:rPr>
              <a:t>debemos</a:t>
            </a:r>
            <a:r>
              <a:rPr lang="es-ES" sz="1400" spc="315" dirty="0">
                <a:solidFill>
                  <a:schemeClr val="bg1"/>
                </a:solidFill>
                <a:latin typeface="+mj-lt"/>
                <a:cs typeface="Arial MT"/>
              </a:rPr>
              <a:t> </a:t>
            </a:r>
            <a:r>
              <a:rPr lang="es-ES" sz="1400" spc="-10" dirty="0">
                <a:solidFill>
                  <a:schemeClr val="bg1"/>
                </a:solidFill>
                <a:latin typeface="+mj-lt"/>
                <a:cs typeface="Arial MT"/>
              </a:rPr>
              <a:t>tratarlas </a:t>
            </a:r>
            <a:r>
              <a:rPr lang="es-ES" sz="1400" spc="-5" dirty="0">
                <a:solidFill>
                  <a:schemeClr val="bg1"/>
                </a:solidFill>
                <a:latin typeface="+mj-lt"/>
                <a:cs typeface="Arial MT"/>
              </a:rPr>
              <a:t> </a:t>
            </a:r>
            <a:r>
              <a:rPr lang="es-ES" sz="1400" spc="-10" dirty="0">
                <a:solidFill>
                  <a:schemeClr val="bg1"/>
                </a:solidFill>
                <a:latin typeface="+mj-lt"/>
                <a:cs typeface="Arial MT"/>
              </a:rPr>
              <a:t>con </a:t>
            </a:r>
            <a:r>
              <a:rPr lang="es-ES" sz="1400" spc="-5" dirty="0">
                <a:solidFill>
                  <a:schemeClr val="bg1"/>
                </a:solidFill>
                <a:latin typeface="+mj-lt"/>
                <a:cs typeface="Arial MT"/>
              </a:rPr>
              <a:t>sistemas </a:t>
            </a:r>
            <a:r>
              <a:rPr lang="es-ES" sz="1400" spc="-10" dirty="0">
                <a:solidFill>
                  <a:schemeClr val="bg1"/>
                </a:solidFill>
                <a:latin typeface="+mj-lt"/>
                <a:cs typeface="Arial MT"/>
              </a:rPr>
              <a:t>líquidos que</a:t>
            </a:r>
            <a:r>
              <a:rPr lang="es-ES" sz="1400" spc="-5" dirty="0">
                <a:solidFill>
                  <a:schemeClr val="bg1"/>
                </a:solidFill>
                <a:latin typeface="+mj-lt"/>
                <a:cs typeface="Arial MT"/>
              </a:rPr>
              <a:t> </a:t>
            </a:r>
            <a:r>
              <a:rPr lang="es-ES" sz="1400" spc="-15" dirty="0">
                <a:solidFill>
                  <a:schemeClr val="bg1"/>
                </a:solidFill>
                <a:latin typeface="+mj-lt"/>
                <a:cs typeface="Arial MT"/>
              </a:rPr>
              <a:t>garanticen </a:t>
            </a:r>
            <a:r>
              <a:rPr lang="es-ES" sz="1400" spc="-10" dirty="0">
                <a:solidFill>
                  <a:schemeClr val="bg1"/>
                </a:solidFill>
                <a:latin typeface="+mj-lt"/>
                <a:cs typeface="Arial MT"/>
              </a:rPr>
              <a:t>su efectividad los </a:t>
            </a:r>
            <a:r>
              <a:rPr lang="es-ES" sz="1400" spc="-15" dirty="0">
                <a:solidFill>
                  <a:schemeClr val="bg1"/>
                </a:solidFill>
                <a:latin typeface="+mj-lt"/>
                <a:cs typeface="Arial MT"/>
              </a:rPr>
              <a:t>cuales </a:t>
            </a:r>
            <a:r>
              <a:rPr lang="es-ES" sz="1400" spc="-5" dirty="0">
                <a:solidFill>
                  <a:schemeClr val="bg1"/>
                </a:solidFill>
                <a:latin typeface="+mj-lt"/>
                <a:cs typeface="Arial MT"/>
              </a:rPr>
              <a:t>se </a:t>
            </a:r>
            <a:r>
              <a:rPr lang="es-ES" sz="1400" dirty="0">
                <a:solidFill>
                  <a:schemeClr val="bg1"/>
                </a:solidFill>
                <a:latin typeface="+mj-lt"/>
                <a:cs typeface="Arial MT"/>
              </a:rPr>
              <a:t> </a:t>
            </a:r>
            <a:r>
              <a:rPr lang="es-ES" sz="1400" spc="-10" dirty="0">
                <a:solidFill>
                  <a:schemeClr val="bg1"/>
                </a:solidFill>
                <a:latin typeface="+mj-lt"/>
                <a:cs typeface="Arial MT"/>
              </a:rPr>
              <a:t>adaptan </a:t>
            </a:r>
            <a:r>
              <a:rPr lang="es-ES" sz="1400" spc="-5" dirty="0">
                <a:solidFill>
                  <a:schemeClr val="bg1"/>
                </a:solidFill>
                <a:latin typeface="+mj-lt"/>
                <a:cs typeface="Arial MT"/>
              </a:rPr>
              <a:t>a </a:t>
            </a:r>
            <a:r>
              <a:rPr lang="es-ES" sz="1400" spc="-10" dirty="0">
                <a:solidFill>
                  <a:schemeClr val="bg1"/>
                </a:solidFill>
                <a:latin typeface="+mj-lt"/>
                <a:cs typeface="Arial MT"/>
              </a:rPr>
              <a:t>elementos </a:t>
            </a:r>
            <a:r>
              <a:rPr lang="es-ES" sz="1400" spc="-5" dirty="0">
                <a:solidFill>
                  <a:schemeClr val="bg1"/>
                </a:solidFill>
                <a:latin typeface="+mj-lt"/>
                <a:cs typeface="Arial MT"/>
              </a:rPr>
              <a:t>o </a:t>
            </a:r>
            <a:r>
              <a:rPr lang="es-ES" sz="1400" dirty="0">
                <a:solidFill>
                  <a:schemeClr val="bg1"/>
                </a:solidFill>
                <a:latin typeface="+mj-lt"/>
                <a:cs typeface="Arial MT"/>
              </a:rPr>
              <a:t>puntos </a:t>
            </a:r>
            <a:r>
              <a:rPr lang="es-ES" sz="1400" spc="-10" dirty="0">
                <a:solidFill>
                  <a:schemeClr val="bg1"/>
                </a:solidFill>
                <a:latin typeface="+mj-lt"/>
                <a:cs typeface="Arial MT"/>
              </a:rPr>
              <a:t>singulares de difícil</a:t>
            </a:r>
            <a:r>
              <a:rPr lang="es-ES" sz="1400" spc="-5" dirty="0">
                <a:solidFill>
                  <a:schemeClr val="bg1"/>
                </a:solidFill>
                <a:latin typeface="+mj-lt"/>
                <a:cs typeface="Arial MT"/>
              </a:rPr>
              <a:t> </a:t>
            </a:r>
            <a:r>
              <a:rPr lang="es-ES" sz="1400" spc="-10" dirty="0">
                <a:solidFill>
                  <a:schemeClr val="bg1"/>
                </a:solidFill>
                <a:latin typeface="+mj-lt"/>
                <a:cs typeface="Arial MT"/>
              </a:rPr>
              <a:t>acceso tales </a:t>
            </a:r>
            <a:r>
              <a:rPr lang="es-ES" sz="1400" spc="-5" dirty="0">
                <a:solidFill>
                  <a:schemeClr val="bg1"/>
                </a:solidFill>
                <a:latin typeface="+mj-lt"/>
                <a:cs typeface="Arial MT"/>
              </a:rPr>
              <a:t> </a:t>
            </a:r>
            <a:r>
              <a:rPr lang="es-ES" sz="1400" dirty="0">
                <a:solidFill>
                  <a:schemeClr val="bg1"/>
                </a:solidFill>
                <a:latin typeface="+mj-lt"/>
                <a:cs typeface="Arial MT"/>
              </a:rPr>
              <a:t>como</a:t>
            </a:r>
            <a:r>
              <a:rPr lang="es-ES" sz="1400" spc="5" dirty="0">
                <a:solidFill>
                  <a:schemeClr val="bg1"/>
                </a:solidFill>
                <a:latin typeface="+mj-lt"/>
                <a:cs typeface="Arial MT"/>
              </a:rPr>
              <a:t> </a:t>
            </a:r>
            <a:r>
              <a:rPr lang="es-ES" sz="1400" spc="-10" dirty="0">
                <a:solidFill>
                  <a:schemeClr val="bg1"/>
                </a:solidFill>
                <a:latin typeface="+mj-lt"/>
                <a:cs typeface="Arial MT"/>
              </a:rPr>
              <a:t>áreas</a:t>
            </a:r>
            <a:r>
              <a:rPr lang="es-ES" sz="1400" spc="-5" dirty="0">
                <a:solidFill>
                  <a:schemeClr val="bg1"/>
                </a:solidFill>
                <a:latin typeface="+mj-lt"/>
                <a:cs typeface="Arial MT"/>
              </a:rPr>
              <a:t> de</a:t>
            </a:r>
            <a:r>
              <a:rPr lang="es-ES" sz="1400" dirty="0">
                <a:solidFill>
                  <a:schemeClr val="bg1"/>
                </a:solidFill>
                <a:latin typeface="+mj-lt"/>
                <a:cs typeface="Arial MT"/>
              </a:rPr>
              <a:t> </a:t>
            </a:r>
            <a:r>
              <a:rPr lang="es-ES" sz="1400" spc="-10" dirty="0">
                <a:solidFill>
                  <a:schemeClr val="bg1"/>
                </a:solidFill>
                <a:latin typeface="+mj-lt"/>
                <a:cs typeface="Arial MT"/>
              </a:rPr>
              <a:t>instalación</a:t>
            </a:r>
            <a:r>
              <a:rPr lang="es-ES" sz="1400" spc="-5" dirty="0">
                <a:solidFill>
                  <a:schemeClr val="bg1"/>
                </a:solidFill>
                <a:latin typeface="+mj-lt"/>
                <a:cs typeface="Arial MT"/>
              </a:rPr>
              <a:t> de</a:t>
            </a:r>
            <a:r>
              <a:rPr lang="es-ES" sz="1400" dirty="0">
                <a:solidFill>
                  <a:schemeClr val="bg1"/>
                </a:solidFill>
                <a:latin typeface="+mj-lt"/>
                <a:cs typeface="Arial MT"/>
              </a:rPr>
              <a:t> </a:t>
            </a:r>
            <a:r>
              <a:rPr lang="es-ES" sz="1400" spc="-10" dirty="0">
                <a:solidFill>
                  <a:schemeClr val="bg1"/>
                </a:solidFill>
                <a:latin typeface="+mj-lt"/>
                <a:cs typeface="Arial MT"/>
              </a:rPr>
              <a:t>antenas</a:t>
            </a:r>
            <a:r>
              <a:rPr lang="es-ES" sz="1400" spc="-5" dirty="0">
                <a:solidFill>
                  <a:schemeClr val="bg1"/>
                </a:solidFill>
                <a:latin typeface="+mj-lt"/>
                <a:cs typeface="Arial MT"/>
              </a:rPr>
              <a:t> </a:t>
            </a:r>
            <a:r>
              <a:rPr lang="es-ES" sz="1400" spc="-10" dirty="0">
                <a:solidFill>
                  <a:schemeClr val="bg1"/>
                </a:solidFill>
                <a:latin typeface="+mj-lt"/>
                <a:cs typeface="Arial MT"/>
              </a:rPr>
              <a:t>aparatos</a:t>
            </a:r>
            <a:r>
              <a:rPr lang="es-ES" sz="1400" spc="-5" dirty="0">
                <a:solidFill>
                  <a:schemeClr val="bg1"/>
                </a:solidFill>
                <a:latin typeface="+mj-lt"/>
                <a:cs typeface="Arial MT"/>
              </a:rPr>
              <a:t> de</a:t>
            </a:r>
            <a:r>
              <a:rPr lang="es-ES" sz="1400" dirty="0">
                <a:solidFill>
                  <a:schemeClr val="bg1"/>
                </a:solidFill>
                <a:latin typeface="+mj-lt"/>
                <a:cs typeface="Arial MT"/>
              </a:rPr>
              <a:t> </a:t>
            </a:r>
            <a:r>
              <a:rPr lang="es-ES" sz="1400" spc="-5" dirty="0">
                <a:solidFill>
                  <a:schemeClr val="bg1"/>
                </a:solidFill>
                <a:latin typeface="+mj-lt"/>
                <a:cs typeface="Arial MT"/>
              </a:rPr>
              <a:t>aire </a:t>
            </a:r>
            <a:r>
              <a:rPr lang="es-ES" sz="1400" dirty="0">
                <a:solidFill>
                  <a:schemeClr val="bg1"/>
                </a:solidFill>
                <a:latin typeface="+mj-lt"/>
                <a:cs typeface="Arial MT"/>
              </a:rPr>
              <a:t> </a:t>
            </a:r>
            <a:r>
              <a:rPr lang="es-ES" sz="1400" spc="-10" dirty="0">
                <a:solidFill>
                  <a:schemeClr val="bg1"/>
                </a:solidFill>
                <a:latin typeface="+mj-lt"/>
                <a:cs typeface="Arial MT"/>
              </a:rPr>
              <a:t>acondicionado,</a:t>
            </a:r>
            <a:r>
              <a:rPr lang="es-ES" sz="1400" spc="635" dirty="0">
                <a:solidFill>
                  <a:schemeClr val="bg1"/>
                </a:solidFill>
                <a:latin typeface="+mj-lt"/>
                <a:cs typeface="Arial MT"/>
              </a:rPr>
              <a:t> </a:t>
            </a:r>
            <a:r>
              <a:rPr lang="es-ES" sz="1400" spc="-10" dirty="0">
                <a:solidFill>
                  <a:schemeClr val="bg1"/>
                </a:solidFill>
                <a:latin typeface="+mj-lt"/>
                <a:cs typeface="Arial MT"/>
              </a:rPr>
              <a:t>chimeneas, conductos </a:t>
            </a:r>
            <a:r>
              <a:rPr lang="es-ES" sz="1400" dirty="0">
                <a:solidFill>
                  <a:schemeClr val="bg1"/>
                </a:solidFill>
                <a:latin typeface="+mj-lt"/>
                <a:cs typeface="Arial MT"/>
              </a:rPr>
              <a:t>y </a:t>
            </a:r>
            <a:r>
              <a:rPr lang="es-ES" sz="1400" spc="-10" dirty="0">
                <a:solidFill>
                  <a:schemeClr val="bg1"/>
                </a:solidFill>
                <a:latin typeface="+mj-lt"/>
                <a:cs typeface="Arial MT"/>
              </a:rPr>
              <a:t>equipamientos </a:t>
            </a:r>
            <a:r>
              <a:rPr lang="es-ES" sz="1400" spc="-15" dirty="0">
                <a:solidFill>
                  <a:schemeClr val="bg1"/>
                </a:solidFill>
                <a:latin typeface="+mj-lt"/>
                <a:cs typeface="Arial MT"/>
              </a:rPr>
              <a:t>ubicados </a:t>
            </a:r>
            <a:r>
              <a:rPr lang="es-ES" sz="1400" spc="-10" dirty="0">
                <a:solidFill>
                  <a:schemeClr val="bg1"/>
                </a:solidFill>
                <a:latin typeface="+mj-lt"/>
                <a:cs typeface="Arial MT"/>
              </a:rPr>
              <a:t> en la</a:t>
            </a:r>
            <a:r>
              <a:rPr lang="es-ES" sz="1400" spc="-5" dirty="0">
                <a:solidFill>
                  <a:schemeClr val="bg1"/>
                </a:solidFill>
                <a:latin typeface="+mj-lt"/>
                <a:cs typeface="Arial MT"/>
              </a:rPr>
              <a:t> </a:t>
            </a:r>
            <a:r>
              <a:rPr lang="es-ES" sz="1400" spc="-10" dirty="0">
                <a:solidFill>
                  <a:schemeClr val="bg1"/>
                </a:solidFill>
                <a:latin typeface="+mj-lt"/>
                <a:cs typeface="Arial MT"/>
              </a:rPr>
              <a:t>cubierta del edificio</a:t>
            </a:r>
            <a:r>
              <a:rPr lang="es-ES" sz="1400" spc="-5" dirty="0">
                <a:solidFill>
                  <a:schemeClr val="bg1"/>
                </a:solidFill>
                <a:latin typeface="+mj-lt"/>
                <a:cs typeface="Arial MT"/>
              </a:rPr>
              <a:t> </a:t>
            </a:r>
            <a:r>
              <a:rPr lang="es-ES" sz="1400" dirty="0">
                <a:solidFill>
                  <a:schemeClr val="bg1"/>
                </a:solidFill>
                <a:latin typeface="+mj-lt"/>
                <a:cs typeface="Arial MT"/>
              </a:rPr>
              <a:t>y </a:t>
            </a:r>
            <a:r>
              <a:rPr lang="es-ES" sz="1400" spc="-10" dirty="0">
                <a:solidFill>
                  <a:schemeClr val="bg1"/>
                </a:solidFill>
                <a:latin typeface="+mj-lt"/>
                <a:cs typeface="Arial MT"/>
              </a:rPr>
              <a:t>de</a:t>
            </a:r>
            <a:r>
              <a:rPr lang="es-ES" sz="1400" spc="310" dirty="0">
                <a:solidFill>
                  <a:schemeClr val="bg1"/>
                </a:solidFill>
                <a:latin typeface="+mj-lt"/>
                <a:cs typeface="Arial MT"/>
              </a:rPr>
              <a:t> </a:t>
            </a:r>
            <a:r>
              <a:rPr lang="es-ES" sz="1400" spc="-10" dirty="0">
                <a:solidFill>
                  <a:schemeClr val="bg1"/>
                </a:solidFill>
                <a:latin typeface="+mj-lt"/>
                <a:cs typeface="Arial MT"/>
              </a:rPr>
              <a:t>esa</a:t>
            </a:r>
            <a:r>
              <a:rPr lang="es-ES" sz="1400" spc="315" dirty="0">
                <a:solidFill>
                  <a:schemeClr val="bg1"/>
                </a:solidFill>
                <a:latin typeface="+mj-lt"/>
                <a:cs typeface="Arial MT"/>
              </a:rPr>
              <a:t> </a:t>
            </a:r>
            <a:r>
              <a:rPr lang="es-ES" sz="1400" spc="-5" dirty="0">
                <a:solidFill>
                  <a:schemeClr val="bg1"/>
                </a:solidFill>
                <a:latin typeface="+mj-lt"/>
                <a:cs typeface="Arial MT"/>
              </a:rPr>
              <a:t>manera</a:t>
            </a:r>
            <a:r>
              <a:rPr lang="es-ES" sz="1400" spc="325" dirty="0">
                <a:solidFill>
                  <a:schemeClr val="bg1"/>
                </a:solidFill>
                <a:latin typeface="+mj-lt"/>
                <a:cs typeface="Arial MT"/>
              </a:rPr>
              <a:t> </a:t>
            </a:r>
            <a:r>
              <a:rPr lang="es-ES" sz="1400" spc="-10" dirty="0">
                <a:solidFill>
                  <a:schemeClr val="bg1"/>
                </a:solidFill>
                <a:latin typeface="+mj-lt"/>
                <a:cs typeface="Arial MT"/>
              </a:rPr>
              <a:t>garantizar </a:t>
            </a:r>
            <a:r>
              <a:rPr lang="es-ES" sz="1400" spc="-5" dirty="0">
                <a:solidFill>
                  <a:schemeClr val="bg1"/>
                </a:solidFill>
                <a:latin typeface="+mj-lt"/>
                <a:cs typeface="Arial MT"/>
              </a:rPr>
              <a:t>el </a:t>
            </a:r>
            <a:r>
              <a:rPr lang="es-ES" sz="1400" spc="-10" dirty="0">
                <a:solidFill>
                  <a:schemeClr val="bg1"/>
                </a:solidFill>
                <a:latin typeface="+mj-lt"/>
                <a:cs typeface="Arial MT"/>
              </a:rPr>
              <a:t>trabajo </a:t>
            </a:r>
            <a:r>
              <a:rPr lang="es-ES" sz="1400" spc="-5" dirty="0">
                <a:solidFill>
                  <a:schemeClr val="bg1"/>
                </a:solidFill>
                <a:latin typeface="+mj-lt"/>
                <a:cs typeface="Arial MT"/>
              </a:rPr>
              <a:t> con</a:t>
            </a:r>
            <a:r>
              <a:rPr lang="es-ES" sz="1400" spc="-30" dirty="0">
                <a:solidFill>
                  <a:schemeClr val="bg1"/>
                </a:solidFill>
                <a:latin typeface="+mj-lt"/>
                <a:cs typeface="Arial MT"/>
              </a:rPr>
              <a:t> </a:t>
            </a:r>
            <a:r>
              <a:rPr lang="es-ES" sz="1400" dirty="0">
                <a:solidFill>
                  <a:schemeClr val="bg1"/>
                </a:solidFill>
                <a:latin typeface="+mj-lt"/>
                <a:cs typeface="Arial MT"/>
              </a:rPr>
              <a:t>una</a:t>
            </a:r>
            <a:r>
              <a:rPr lang="es-ES" sz="1400" spc="-45" dirty="0">
                <a:solidFill>
                  <a:schemeClr val="bg1"/>
                </a:solidFill>
                <a:latin typeface="+mj-lt"/>
                <a:cs typeface="Arial MT"/>
              </a:rPr>
              <a:t> </a:t>
            </a:r>
            <a:r>
              <a:rPr lang="es-ES" sz="1400" spc="-10" dirty="0">
                <a:solidFill>
                  <a:schemeClr val="bg1"/>
                </a:solidFill>
                <a:latin typeface="+mj-lt"/>
                <a:cs typeface="Arial MT"/>
              </a:rPr>
              <a:t>impermeabilización</a:t>
            </a:r>
            <a:r>
              <a:rPr lang="es-ES" sz="1400" spc="-50" dirty="0">
                <a:solidFill>
                  <a:schemeClr val="bg1"/>
                </a:solidFill>
                <a:latin typeface="+mj-lt"/>
                <a:cs typeface="Arial MT"/>
              </a:rPr>
              <a:t> </a:t>
            </a:r>
            <a:r>
              <a:rPr lang="es-ES" sz="1400" spc="-5" dirty="0">
                <a:solidFill>
                  <a:schemeClr val="bg1"/>
                </a:solidFill>
                <a:latin typeface="+mj-lt"/>
                <a:cs typeface="Arial MT"/>
              </a:rPr>
              <a:t>lo</a:t>
            </a:r>
            <a:r>
              <a:rPr lang="es-ES" sz="1400" spc="-20" dirty="0">
                <a:solidFill>
                  <a:schemeClr val="bg1"/>
                </a:solidFill>
                <a:latin typeface="+mj-lt"/>
                <a:cs typeface="Arial MT"/>
              </a:rPr>
              <a:t> </a:t>
            </a:r>
            <a:r>
              <a:rPr lang="es-ES" sz="1400" dirty="0">
                <a:solidFill>
                  <a:schemeClr val="bg1"/>
                </a:solidFill>
                <a:latin typeface="+mj-lt"/>
                <a:cs typeface="Arial MT"/>
              </a:rPr>
              <a:t>más</a:t>
            </a:r>
            <a:r>
              <a:rPr lang="es-ES" sz="1400" spc="55" dirty="0">
                <a:solidFill>
                  <a:schemeClr val="bg1"/>
                </a:solidFill>
                <a:latin typeface="+mj-lt"/>
                <a:cs typeface="Arial MT"/>
              </a:rPr>
              <a:t> </a:t>
            </a:r>
            <a:r>
              <a:rPr lang="es-ES" sz="1400" spc="-10" dirty="0">
                <a:solidFill>
                  <a:schemeClr val="bg1"/>
                </a:solidFill>
                <a:latin typeface="+mj-lt"/>
                <a:cs typeface="Arial MT"/>
              </a:rPr>
              <a:t>adecuada</a:t>
            </a:r>
            <a:endParaRPr lang="es-ES" sz="1400" dirty="0">
              <a:solidFill>
                <a:schemeClr val="bg1"/>
              </a:solidFill>
              <a:latin typeface="+mj-lt"/>
              <a:cs typeface="Arial MT"/>
            </a:endParaRPr>
          </a:p>
          <a:p>
            <a:pPr algn="just"/>
            <a:endParaRPr lang="es-ES" sz="1400" i="0" dirty="0">
              <a:solidFill>
                <a:schemeClr val="bg1"/>
              </a:solidFill>
              <a:effectLst/>
              <a:latin typeface="+mj-lt"/>
            </a:endParaRPr>
          </a:p>
        </p:txBody>
      </p:sp>
    </p:spTree>
    <p:extLst>
      <p:ext uri="{BB962C8B-B14F-4D97-AF65-F5344CB8AC3E}">
        <p14:creationId xmlns:p14="http://schemas.microsoft.com/office/powerpoint/2010/main" val="2261243782"/>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7" name="object 10">
            <a:extLst>
              <a:ext uri="{FF2B5EF4-FFF2-40B4-BE49-F238E27FC236}">
                <a16:creationId xmlns:a16="http://schemas.microsoft.com/office/drawing/2014/main" id="{64899ABA-E912-68D1-95B6-DEEC881FDC98}"/>
              </a:ext>
            </a:extLst>
          </p:cNvPr>
          <p:cNvPicPr/>
          <p:nvPr/>
        </p:nvPicPr>
        <p:blipFill rotWithShape="1">
          <a:blip r:embed="rId2" cstate="print">
            <a:duotone>
              <a:prstClr val="black"/>
              <a:schemeClr val="tx2">
                <a:tint val="45000"/>
                <a:satMod val="400000"/>
              </a:schemeClr>
            </a:duotone>
            <a:alphaModFix amt="25000"/>
          </a:blip>
          <a:srcRect l="3407" r="16297" b="-4"/>
          <a:stretch/>
        </p:blipFill>
        <p:spPr>
          <a:xfrm>
            <a:off x="20" y="10"/>
            <a:ext cx="6857980" cy="9905990"/>
          </a:xfrm>
          <a:prstGeom prst="rect">
            <a:avLst/>
          </a:prstGeom>
          <a:solidFill>
            <a:schemeClr val="bg2">
              <a:lumMod val="40000"/>
              <a:lumOff val="60000"/>
            </a:schemeClr>
          </a:solidFill>
        </p:spPr>
      </p:pic>
      <p:sp>
        <p:nvSpPr>
          <p:cNvPr id="6" name="CuadroTexto 5">
            <a:extLst>
              <a:ext uri="{FF2B5EF4-FFF2-40B4-BE49-F238E27FC236}">
                <a16:creationId xmlns:a16="http://schemas.microsoft.com/office/drawing/2014/main" id="{D8E9C26D-4941-8827-0F0C-BA95ED123CF2}"/>
              </a:ext>
            </a:extLst>
          </p:cNvPr>
          <p:cNvSpPr txBox="1"/>
          <p:nvPr/>
        </p:nvSpPr>
        <p:spPr>
          <a:xfrm>
            <a:off x="445467" y="654739"/>
            <a:ext cx="6000749" cy="4845878"/>
          </a:xfrm>
          <a:prstGeom prst="rect">
            <a:avLst/>
          </a:prstGeom>
          <a:noFill/>
        </p:spPr>
        <p:txBody>
          <a:bodyPr wrap="square">
            <a:spAutoFit/>
          </a:bodyPr>
          <a:lstStyle/>
          <a:p>
            <a:pPr marL="12700" marR="5080" algn="just">
              <a:lnSpc>
                <a:spcPts val="1200"/>
              </a:lnSpc>
              <a:spcBef>
                <a:spcPts val="340"/>
              </a:spcBef>
            </a:pPr>
            <a:r>
              <a:rPr lang="es-ES" sz="2400" b="1" spc="-30" dirty="0">
                <a:solidFill>
                  <a:schemeClr val="bg1"/>
                </a:solidFill>
                <a:latin typeface="+mj-lt"/>
                <a:cs typeface="Calibri"/>
              </a:rPr>
              <a:t>6 </a:t>
            </a:r>
            <a:r>
              <a:rPr lang="es-ES" sz="1400" b="1" dirty="0">
                <a:solidFill>
                  <a:schemeClr val="bg1"/>
                </a:solidFill>
                <a:latin typeface="+mj-lt"/>
              </a:rPr>
              <a:t>Los Sistemas-PS </a:t>
            </a:r>
            <a:r>
              <a:rPr lang="es-ES" sz="1400" dirty="0">
                <a:solidFill>
                  <a:schemeClr val="bg1"/>
                </a:solidFill>
                <a:latin typeface="+mj-lt"/>
              </a:rPr>
              <a:t>impermeabilizantes de aplicación líquida, cada día son más utilizados en obras donde la cubierta  arquitectónica no solo cierra el edificio por su parte superior protegiéndolo y aislándolo de las inclemencias  meteorológicas si no que además se transforma en un espacio que cumple con una variedad de funciones,  convirtiéndose en un elemento constructivo complejo de impermeabilizar.</a:t>
            </a:r>
          </a:p>
          <a:p>
            <a:pPr>
              <a:lnSpc>
                <a:spcPct val="100000"/>
              </a:lnSpc>
              <a:spcBef>
                <a:spcPts val="35"/>
              </a:spcBef>
            </a:pPr>
            <a:endParaRPr lang="es-ES" sz="1400" dirty="0">
              <a:solidFill>
                <a:schemeClr val="bg1"/>
              </a:solidFill>
              <a:latin typeface="+mj-lt"/>
            </a:endParaRPr>
          </a:p>
          <a:p>
            <a:pPr marL="12700" marR="8890" algn="just">
              <a:lnSpc>
                <a:spcPts val="1380"/>
              </a:lnSpc>
            </a:pPr>
            <a:r>
              <a:rPr lang="es-ES" sz="1400" dirty="0">
                <a:solidFill>
                  <a:schemeClr val="bg1"/>
                </a:solidFill>
                <a:latin typeface="+mj-lt"/>
              </a:rPr>
              <a:t>En los actuales momentos se presentan diferentes soluciones técnicas innovativas impulsadas por el desarrollo de la  química en los polímeros líquidos adecuadas para cada caso, su correcta aplicación y justificación de uso.</a:t>
            </a:r>
          </a:p>
          <a:p>
            <a:pPr>
              <a:lnSpc>
                <a:spcPct val="100000"/>
              </a:lnSpc>
              <a:spcBef>
                <a:spcPts val="25"/>
              </a:spcBef>
            </a:pPr>
            <a:endParaRPr lang="es-ES" sz="1400" dirty="0">
              <a:solidFill>
                <a:schemeClr val="bg1"/>
              </a:solidFill>
              <a:latin typeface="+mj-lt"/>
            </a:endParaRPr>
          </a:p>
          <a:p>
            <a:pPr marL="12700" marR="13335" algn="just">
              <a:lnSpc>
                <a:spcPct val="83400"/>
              </a:lnSpc>
            </a:pPr>
            <a:r>
              <a:rPr lang="es-ES" sz="1400" dirty="0">
                <a:solidFill>
                  <a:schemeClr val="bg1"/>
                </a:solidFill>
                <a:latin typeface="+mj-lt"/>
              </a:rPr>
              <a:t>Las membranas continuas creadas “in situ” son de fácil colocación y se adaptan a las geometrías más complejas,  sobre las cuales se colocan instalaciones y equipos vitales para el funcionamiento integral del edificio. Sea en obra  nueva como en rehabilitación.</a:t>
            </a:r>
          </a:p>
          <a:p>
            <a:pPr>
              <a:lnSpc>
                <a:spcPct val="100000"/>
              </a:lnSpc>
              <a:spcBef>
                <a:spcPts val="50"/>
              </a:spcBef>
            </a:pPr>
            <a:endParaRPr lang="es-ES" sz="1400" dirty="0">
              <a:solidFill>
                <a:schemeClr val="bg1"/>
              </a:solidFill>
              <a:latin typeface="+mj-lt"/>
            </a:endParaRPr>
          </a:p>
          <a:p>
            <a:pPr marL="12700" marR="5080" algn="just">
              <a:lnSpc>
                <a:spcPts val="1380"/>
              </a:lnSpc>
            </a:pPr>
            <a:r>
              <a:rPr lang="es-ES" sz="1400" dirty="0">
                <a:solidFill>
                  <a:schemeClr val="bg1"/>
                </a:solidFill>
                <a:latin typeface="+mj-lt"/>
              </a:rPr>
              <a:t>Los sistemas continuos se han ampliado por el desarrollo de membranas liquidas a base de poliuretanos, poliureas y  bitúmenes modificados con polímeros; junto a los ya existentes impermeabilizantes tradicionales, base acrílica y  aditivos químicos, que reducen la relación agua/ cemento, minimizando la permeabilidad del hormigón como material,  así como a los hidrófugos de masa o de superficie e impermeabilizantes por cristalización .</a:t>
            </a:r>
          </a:p>
          <a:p>
            <a:pPr>
              <a:lnSpc>
                <a:spcPct val="100000"/>
              </a:lnSpc>
              <a:spcBef>
                <a:spcPts val="25"/>
              </a:spcBef>
            </a:pPr>
            <a:endParaRPr lang="es-ES" sz="1400" dirty="0">
              <a:solidFill>
                <a:schemeClr val="bg1"/>
              </a:solidFill>
              <a:latin typeface="+mj-lt"/>
            </a:endParaRPr>
          </a:p>
          <a:p>
            <a:pPr marL="12700" marR="14604" algn="just">
              <a:lnSpc>
                <a:spcPts val="1200"/>
              </a:lnSpc>
            </a:pPr>
            <a:r>
              <a:rPr lang="es-ES" sz="1400" dirty="0">
                <a:solidFill>
                  <a:schemeClr val="bg1"/>
                </a:solidFill>
                <a:latin typeface="+mj-lt"/>
              </a:rPr>
              <a:t>La elección del sistema o producto adecuado es condición necesaria pero no suficiente; no sólo se trata de elegir el  producto, sino de seguir las Normas Técnicas de estricto cumplimiento para lograr la impermeabilidad y durabilidad de  las estructuras.</a:t>
            </a:r>
          </a:p>
        </p:txBody>
      </p:sp>
      <p:pic>
        <p:nvPicPr>
          <p:cNvPr id="3" name="Imagen 2">
            <a:hlinkClick r:id="rId3"/>
            <a:extLst>
              <a:ext uri="{FF2B5EF4-FFF2-40B4-BE49-F238E27FC236}">
                <a16:creationId xmlns:a16="http://schemas.microsoft.com/office/drawing/2014/main" id="{C3B32BCB-75D2-C8C6-F9D3-F598420E20B6}"/>
              </a:ext>
            </a:extLst>
          </p:cNvPr>
          <p:cNvPicPr>
            <a:picLocks noChangeAspect="1"/>
          </p:cNvPicPr>
          <p:nvPr/>
        </p:nvPicPr>
        <p:blipFill>
          <a:blip r:embed="rId4"/>
          <a:stretch>
            <a:fillRect/>
          </a:stretch>
        </p:blipFill>
        <p:spPr>
          <a:xfrm>
            <a:off x="16841" y="6322685"/>
            <a:ext cx="6858000" cy="2780675"/>
          </a:xfrm>
          <a:prstGeom prst="rect">
            <a:avLst/>
          </a:prstGeom>
        </p:spPr>
      </p:pic>
    </p:spTree>
    <p:extLst>
      <p:ext uri="{BB962C8B-B14F-4D97-AF65-F5344CB8AC3E}">
        <p14:creationId xmlns:p14="http://schemas.microsoft.com/office/powerpoint/2010/main" val="3346216789"/>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7" name="object 10">
            <a:extLst>
              <a:ext uri="{FF2B5EF4-FFF2-40B4-BE49-F238E27FC236}">
                <a16:creationId xmlns:a16="http://schemas.microsoft.com/office/drawing/2014/main" id="{64899ABA-E912-68D1-95B6-DEEC881FDC98}"/>
              </a:ext>
            </a:extLst>
          </p:cNvPr>
          <p:cNvPicPr/>
          <p:nvPr/>
        </p:nvPicPr>
        <p:blipFill rotWithShape="1">
          <a:blip r:embed="rId2" cstate="print">
            <a:duotone>
              <a:prstClr val="black"/>
              <a:schemeClr val="tx2">
                <a:tint val="45000"/>
                <a:satMod val="400000"/>
              </a:schemeClr>
            </a:duotone>
            <a:alphaModFix amt="25000"/>
          </a:blip>
          <a:srcRect l="3407" r="16297" b="-4"/>
          <a:stretch/>
        </p:blipFill>
        <p:spPr>
          <a:xfrm>
            <a:off x="20" y="10"/>
            <a:ext cx="6857980" cy="9905990"/>
          </a:xfrm>
          <a:prstGeom prst="rect">
            <a:avLst/>
          </a:prstGeom>
          <a:solidFill>
            <a:schemeClr val="bg2">
              <a:lumMod val="40000"/>
              <a:lumOff val="60000"/>
            </a:schemeClr>
          </a:solidFill>
        </p:spPr>
      </p:pic>
      <p:sp>
        <p:nvSpPr>
          <p:cNvPr id="6" name="CuadroTexto 5">
            <a:extLst>
              <a:ext uri="{FF2B5EF4-FFF2-40B4-BE49-F238E27FC236}">
                <a16:creationId xmlns:a16="http://schemas.microsoft.com/office/drawing/2014/main" id="{D8E9C26D-4941-8827-0F0C-BA95ED123CF2}"/>
              </a:ext>
            </a:extLst>
          </p:cNvPr>
          <p:cNvSpPr txBox="1"/>
          <p:nvPr/>
        </p:nvSpPr>
        <p:spPr>
          <a:xfrm>
            <a:off x="445467" y="495082"/>
            <a:ext cx="6412513" cy="3480183"/>
          </a:xfrm>
          <a:prstGeom prst="rect">
            <a:avLst/>
          </a:prstGeom>
          <a:noFill/>
        </p:spPr>
        <p:txBody>
          <a:bodyPr wrap="square">
            <a:spAutoFit/>
          </a:bodyPr>
          <a:lstStyle/>
          <a:p>
            <a:pPr marL="12700" marR="5080">
              <a:lnSpc>
                <a:spcPct val="136300"/>
              </a:lnSpc>
              <a:spcBef>
                <a:spcPts val="100"/>
              </a:spcBef>
            </a:pPr>
            <a:r>
              <a:rPr lang="es-ES" sz="8000" b="1" spc="-10" dirty="0">
                <a:solidFill>
                  <a:schemeClr val="bg1"/>
                </a:solidFill>
                <a:latin typeface="+mj-lt"/>
                <a:cs typeface="Calibri Light"/>
              </a:rPr>
              <a:t>Índice:</a:t>
            </a:r>
          </a:p>
          <a:p>
            <a:pPr marL="12700" marR="5080">
              <a:lnSpc>
                <a:spcPct val="136300"/>
              </a:lnSpc>
              <a:spcBef>
                <a:spcPts val="100"/>
              </a:spcBef>
            </a:pPr>
            <a:endParaRPr lang="es-ES" sz="1400" b="1" spc="-10" dirty="0">
              <a:solidFill>
                <a:schemeClr val="bg1"/>
              </a:solidFill>
              <a:latin typeface="+mj-lt"/>
              <a:cs typeface="Calibri Light"/>
            </a:endParaRPr>
          </a:p>
          <a:p>
            <a:pPr marL="12700" marR="5080">
              <a:lnSpc>
                <a:spcPct val="136300"/>
              </a:lnSpc>
              <a:spcBef>
                <a:spcPts val="100"/>
              </a:spcBef>
            </a:pPr>
            <a:r>
              <a:rPr lang="es-ES" sz="2400" b="1" spc="-5" dirty="0">
                <a:solidFill>
                  <a:schemeClr val="bg1"/>
                </a:solidFill>
                <a:latin typeface="+mj-lt"/>
                <a:cs typeface="Calibri Light"/>
              </a:rPr>
              <a:t>1.-</a:t>
            </a:r>
            <a:r>
              <a:rPr lang="es-ES" sz="2400" b="1" spc="-30" dirty="0">
                <a:solidFill>
                  <a:schemeClr val="bg1"/>
                </a:solidFill>
                <a:latin typeface="+mj-lt"/>
                <a:cs typeface="Calibri Light"/>
              </a:rPr>
              <a:t> </a:t>
            </a:r>
            <a:r>
              <a:rPr lang="es-ES" sz="2400" spc="-10" dirty="0">
                <a:solidFill>
                  <a:schemeClr val="bg1"/>
                </a:solidFill>
                <a:latin typeface="+mj-lt"/>
                <a:cs typeface="Calibri Light"/>
              </a:rPr>
              <a:t>Precauciones</a:t>
            </a:r>
            <a:r>
              <a:rPr lang="es-ES" sz="2400" spc="-5" dirty="0">
                <a:solidFill>
                  <a:schemeClr val="bg1"/>
                </a:solidFill>
                <a:latin typeface="+mj-lt"/>
                <a:cs typeface="Calibri Light"/>
              </a:rPr>
              <a:t> y</a:t>
            </a:r>
            <a:r>
              <a:rPr lang="es-ES" sz="2400" spc="-60" dirty="0">
                <a:solidFill>
                  <a:schemeClr val="bg1"/>
                </a:solidFill>
                <a:latin typeface="+mj-lt"/>
                <a:cs typeface="Calibri Light"/>
              </a:rPr>
              <a:t> </a:t>
            </a:r>
            <a:r>
              <a:rPr lang="es-ES" sz="2400" spc="-5" dirty="0">
                <a:solidFill>
                  <a:schemeClr val="bg1"/>
                </a:solidFill>
                <a:latin typeface="+mj-lt"/>
                <a:cs typeface="Calibri Light"/>
              </a:rPr>
              <a:t>decisiones.</a:t>
            </a:r>
            <a:endParaRPr lang="es-ES" sz="2400" dirty="0">
              <a:solidFill>
                <a:schemeClr val="bg1"/>
              </a:solidFill>
              <a:latin typeface="+mj-lt"/>
              <a:cs typeface="Calibri Light"/>
            </a:endParaRPr>
          </a:p>
          <a:p>
            <a:pPr marL="12700">
              <a:lnSpc>
                <a:spcPct val="100000"/>
              </a:lnSpc>
              <a:spcBef>
                <a:spcPts val="600"/>
              </a:spcBef>
            </a:pPr>
            <a:r>
              <a:rPr lang="es-ES" sz="2400" b="1" spc="-5" dirty="0">
                <a:solidFill>
                  <a:schemeClr val="bg1"/>
                </a:solidFill>
                <a:latin typeface="+mj-lt"/>
                <a:cs typeface="Calibri Light"/>
              </a:rPr>
              <a:t>2.-</a:t>
            </a:r>
            <a:r>
              <a:rPr lang="es-ES" sz="2400" b="1" spc="-50" dirty="0">
                <a:solidFill>
                  <a:schemeClr val="bg1"/>
                </a:solidFill>
                <a:latin typeface="+mj-lt"/>
                <a:cs typeface="Calibri Light"/>
              </a:rPr>
              <a:t> </a:t>
            </a:r>
            <a:r>
              <a:rPr lang="es-ES" sz="2400" spc="-15" dirty="0">
                <a:solidFill>
                  <a:schemeClr val="bg1"/>
                </a:solidFill>
                <a:latin typeface="+mj-lt"/>
                <a:cs typeface="Calibri Light"/>
              </a:rPr>
              <a:t>Procedimiento</a:t>
            </a:r>
            <a:r>
              <a:rPr lang="es-ES" sz="2400" spc="-40" dirty="0">
                <a:solidFill>
                  <a:schemeClr val="bg1"/>
                </a:solidFill>
                <a:latin typeface="+mj-lt"/>
                <a:cs typeface="Calibri Light"/>
              </a:rPr>
              <a:t> </a:t>
            </a:r>
            <a:r>
              <a:rPr lang="es-ES" sz="2400" spc="-5" dirty="0">
                <a:solidFill>
                  <a:schemeClr val="bg1"/>
                </a:solidFill>
                <a:latin typeface="+mj-lt"/>
                <a:cs typeface="Calibri Light"/>
              </a:rPr>
              <a:t>de</a:t>
            </a:r>
            <a:r>
              <a:rPr lang="es-ES" sz="2400" spc="-35" dirty="0">
                <a:solidFill>
                  <a:schemeClr val="bg1"/>
                </a:solidFill>
                <a:latin typeface="+mj-lt"/>
                <a:cs typeface="Calibri Light"/>
              </a:rPr>
              <a:t> </a:t>
            </a:r>
            <a:r>
              <a:rPr lang="es-ES" sz="2400" spc="-10" dirty="0">
                <a:solidFill>
                  <a:schemeClr val="bg1"/>
                </a:solidFill>
                <a:latin typeface="+mj-lt"/>
                <a:cs typeface="Calibri Light"/>
              </a:rPr>
              <a:t>aplicación.</a:t>
            </a:r>
            <a:endParaRPr lang="es-ES" sz="2400" dirty="0">
              <a:solidFill>
                <a:schemeClr val="bg1"/>
              </a:solidFill>
              <a:latin typeface="+mj-lt"/>
              <a:cs typeface="Calibri Light"/>
            </a:endParaRPr>
          </a:p>
          <a:p>
            <a:pPr marL="12700">
              <a:lnSpc>
                <a:spcPct val="100000"/>
              </a:lnSpc>
              <a:spcBef>
                <a:spcPts val="600"/>
              </a:spcBef>
            </a:pPr>
            <a:r>
              <a:rPr lang="es-ES" sz="2400" b="1" spc="-5" dirty="0">
                <a:solidFill>
                  <a:schemeClr val="bg1"/>
                </a:solidFill>
                <a:latin typeface="+mj-lt"/>
                <a:cs typeface="Calibri Light"/>
              </a:rPr>
              <a:t>3.-</a:t>
            </a:r>
            <a:r>
              <a:rPr lang="es-ES" sz="2400" b="1" spc="-20" dirty="0">
                <a:solidFill>
                  <a:schemeClr val="bg1"/>
                </a:solidFill>
                <a:latin typeface="+mj-lt"/>
                <a:cs typeface="Calibri Light"/>
              </a:rPr>
              <a:t> </a:t>
            </a:r>
            <a:r>
              <a:rPr lang="es-ES" sz="2400" spc="-10" dirty="0">
                <a:solidFill>
                  <a:schemeClr val="bg1"/>
                </a:solidFill>
                <a:latin typeface="+mj-lt"/>
                <a:cs typeface="Calibri Light"/>
              </a:rPr>
              <a:t>Tipos</a:t>
            </a:r>
            <a:r>
              <a:rPr lang="es-ES" sz="2400" spc="35" dirty="0">
                <a:solidFill>
                  <a:schemeClr val="bg1"/>
                </a:solidFill>
                <a:latin typeface="+mj-lt"/>
                <a:cs typeface="Calibri Light"/>
              </a:rPr>
              <a:t> </a:t>
            </a:r>
            <a:r>
              <a:rPr lang="es-ES" sz="2400" spc="-5" dirty="0">
                <a:solidFill>
                  <a:schemeClr val="bg1"/>
                </a:solidFill>
                <a:latin typeface="+mj-lt"/>
                <a:cs typeface="Calibri Light"/>
              </a:rPr>
              <a:t>de</a:t>
            </a:r>
            <a:r>
              <a:rPr lang="es-ES" sz="2400" spc="-20" dirty="0">
                <a:solidFill>
                  <a:schemeClr val="bg1"/>
                </a:solidFill>
                <a:latin typeface="+mj-lt"/>
                <a:cs typeface="Calibri Light"/>
              </a:rPr>
              <a:t> </a:t>
            </a:r>
            <a:r>
              <a:rPr lang="es-ES" sz="2400" spc="-10" dirty="0">
                <a:solidFill>
                  <a:schemeClr val="bg1"/>
                </a:solidFill>
                <a:latin typeface="+mj-lt"/>
                <a:cs typeface="Calibri Light"/>
              </a:rPr>
              <a:t>impermeabilización</a:t>
            </a:r>
            <a:r>
              <a:rPr lang="es-ES" sz="2400" spc="35" dirty="0">
                <a:solidFill>
                  <a:schemeClr val="bg1"/>
                </a:solidFill>
                <a:latin typeface="+mj-lt"/>
                <a:cs typeface="Calibri Light"/>
              </a:rPr>
              <a:t> </a:t>
            </a:r>
            <a:r>
              <a:rPr lang="es-ES" sz="2400" spc="-10" dirty="0">
                <a:solidFill>
                  <a:schemeClr val="bg1"/>
                </a:solidFill>
                <a:latin typeface="+mj-lt"/>
                <a:cs typeface="Calibri Light"/>
              </a:rPr>
              <a:t>(Sistemas</a:t>
            </a:r>
            <a:r>
              <a:rPr lang="es-ES" sz="2400" spc="25" dirty="0">
                <a:solidFill>
                  <a:schemeClr val="bg1"/>
                </a:solidFill>
                <a:latin typeface="+mj-lt"/>
                <a:cs typeface="Calibri Light"/>
              </a:rPr>
              <a:t> </a:t>
            </a:r>
            <a:r>
              <a:rPr lang="es-ES" sz="2400" spc="-5" dirty="0">
                <a:solidFill>
                  <a:schemeClr val="bg1"/>
                </a:solidFill>
                <a:latin typeface="+mj-lt"/>
                <a:cs typeface="Calibri Light"/>
              </a:rPr>
              <a:t>PS).</a:t>
            </a:r>
            <a:endParaRPr lang="es-ES" sz="2400" dirty="0">
              <a:solidFill>
                <a:schemeClr val="bg1"/>
              </a:solidFill>
              <a:latin typeface="+mj-lt"/>
              <a:cs typeface="Calibri Light"/>
            </a:endParaRPr>
          </a:p>
        </p:txBody>
      </p:sp>
      <p:pic>
        <p:nvPicPr>
          <p:cNvPr id="3" name="object 4">
            <a:extLst>
              <a:ext uri="{FF2B5EF4-FFF2-40B4-BE49-F238E27FC236}">
                <a16:creationId xmlns:a16="http://schemas.microsoft.com/office/drawing/2014/main" id="{57432C41-6583-5341-416D-310152108E4E}"/>
              </a:ext>
            </a:extLst>
          </p:cNvPr>
          <p:cNvPicPr/>
          <p:nvPr/>
        </p:nvPicPr>
        <p:blipFill>
          <a:blip r:embed="rId3" cstate="print"/>
          <a:stretch>
            <a:fillRect/>
          </a:stretch>
        </p:blipFill>
        <p:spPr>
          <a:xfrm>
            <a:off x="854115" y="4470337"/>
            <a:ext cx="5149770" cy="4744768"/>
          </a:xfrm>
          <a:prstGeom prst="rect">
            <a:avLst/>
          </a:prstGeom>
        </p:spPr>
      </p:pic>
    </p:spTree>
    <p:extLst>
      <p:ext uri="{BB962C8B-B14F-4D97-AF65-F5344CB8AC3E}">
        <p14:creationId xmlns:p14="http://schemas.microsoft.com/office/powerpoint/2010/main" val="1339207482"/>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348</TotalTime>
  <Words>3335</Words>
  <Application>Microsoft Office PowerPoint</Application>
  <PresentationFormat>A4 (210 x 297 mm)</PresentationFormat>
  <Paragraphs>180</Paragraphs>
  <Slides>22</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22</vt:i4>
      </vt:variant>
    </vt:vector>
  </HeadingPairs>
  <TitlesOfParts>
    <vt:vector size="28" baseType="lpstr">
      <vt:lpstr>Arial</vt:lpstr>
      <vt:lpstr>Calibri</vt:lpstr>
      <vt:lpstr>Calibri Light</vt:lpstr>
      <vt:lpstr>Roboto</vt:lpstr>
      <vt:lpstr>Signika light</vt:lpstr>
      <vt:lpstr>Tema de Office</vt:lpstr>
      <vt:lpstr>MANUAL DE  IMPEMEABILIZACIÓN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MANUAL DE  IMPEMEABILIZACIÓN</dc:title>
  <dc:creator>Armand Tresserras</dc:creator>
  <cp:lastModifiedBy>Armand</cp:lastModifiedBy>
  <cp:revision>20</cp:revision>
  <dcterms:created xsi:type="dcterms:W3CDTF">2023-12-15T08:55:08Z</dcterms:created>
  <dcterms:modified xsi:type="dcterms:W3CDTF">2023-12-15T16:01:31Z</dcterms:modified>
</cp:coreProperties>
</file>